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22"/>
  </p:notesMasterIdLst>
  <p:sldIdLst>
    <p:sldId id="256" r:id="rId2"/>
    <p:sldId id="267" r:id="rId3"/>
    <p:sldId id="257" r:id="rId4"/>
    <p:sldId id="269" r:id="rId5"/>
    <p:sldId id="270" r:id="rId6"/>
    <p:sldId id="277" r:id="rId7"/>
    <p:sldId id="273" r:id="rId8"/>
    <p:sldId id="274" r:id="rId9"/>
    <p:sldId id="268" r:id="rId10"/>
    <p:sldId id="275" r:id="rId11"/>
    <p:sldId id="278" r:id="rId12"/>
    <p:sldId id="279" r:id="rId13"/>
    <p:sldId id="280" r:id="rId14"/>
    <p:sldId id="281" r:id="rId15"/>
    <p:sldId id="282" r:id="rId16"/>
    <p:sldId id="284" r:id="rId17"/>
    <p:sldId id="283" r:id="rId18"/>
    <p:sldId id="285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48E919-B540-084D-AEFB-B6B8045E4848}" type="doc">
      <dgm:prSet loTypeId="urn:microsoft.com/office/officeart/2008/layout/VerticalCurvedList" loCatId="" qsTypeId="urn:microsoft.com/office/officeart/2005/8/quickstyle/simple4" qsCatId="simple" csTypeId="urn:microsoft.com/office/officeart/2005/8/colors/accent1_3" csCatId="accent1"/>
      <dgm:spPr/>
      <dgm:t>
        <a:bodyPr/>
        <a:lstStyle/>
        <a:p>
          <a:endParaRPr lang="es-ES_tradnl"/>
        </a:p>
      </dgm:t>
    </dgm:pt>
    <dgm:pt modelId="{6E622AB7-FB08-D741-B4E9-FDB6CD94A896}">
      <dgm:prSet/>
      <dgm:spPr/>
      <dgm:t>
        <a:bodyPr/>
        <a:lstStyle/>
        <a:p>
          <a:pPr rtl="0"/>
          <a:r>
            <a:rPr lang="es-ES_tradnl" dirty="0" smtClean="0"/>
            <a:t>Vender más y más rápido</a:t>
          </a:r>
          <a:endParaRPr lang="es-ES_tradnl" dirty="0"/>
        </a:p>
      </dgm:t>
    </dgm:pt>
    <dgm:pt modelId="{0C1D5DF9-C2FB-D54D-B639-A33C349B2AC0}" type="parTrans" cxnId="{B82E774D-764C-4948-8F08-46020BF798D1}">
      <dgm:prSet/>
      <dgm:spPr/>
      <dgm:t>
        <a:bodyPr/>
        <a:lstStyle/>
        <a:p>
          <a:endParaRPr lang="es-ES_tradnl"/>
        </a:p>
      </dgm:t>
    </dgm:pt>
    <dgm:pt modelId="{6FC0281B-7EB7-2549-9320-A3C8745CC8F4}" type="sibTrans" cxnId="{B82E774D-764C-4948-8F08-46020BF798D1}">
      <dgm:prSet/>
      <dgm:spPr/>
      <dgm:t>
        <a:bodyPr/>
        <a:lstStyle/>
        <a:p>
          <a:endParaRPr lang="es-ES_tradnl"/>
        </a:p>
      </dgm:t>
    </dgm:pt>
    <dgm:pt modelId="{59FB6115-7B29-D74E-A331-054156A917AB}">
      <dgm:prSet/>
      <dgm:spPr/>
      <dgm:t>
        <a:bodyPr/>
        <a:lstStyle/>
        <a:p>
          <a:pPr rtl="0"/>
          <a:r>
            <a:rPr lang="es-ES_tradnl" dirty="0" smtClean="0"/>
            <a:t>Minimizar los errores de datos </a:t>
          </a:r>
          <a:endParaRPr lang="es-ES_tradnl" dirty="0"/>
        </a:p>
      </dgm:t>
    </dgm:pt>
    <dgm:pt modelId="{07F34E08-0CE8-E34A-931B-FC5F0315C892}" type="parTrans" cxnId="{5CD86367-9D62-654F-A0AD-401163B83F6B}">
      <dgm:prSet/>
      <dgm:spPr/>
      <dgm:t>
        <a:bodyPr/>
        <a:lstStyle/>
        <a:p>
          <a:endParaRPr lang="es-ES_tradnl"/>
        </a:p>
      </dgm:t>
    </dgm:pt>
    <dgm:pt modelId="{13847D00-517B-EE4B-A0F9-E77912BF3684}" type="sibTrans" cxnId="{5CD86367-9D62-654F-A0AD-401163B83F6B}">
      <dgm:prSet/>
      <dgm:spPr/>
      <dgm:t>
        <a:bodyPr/>
        <a:lstStyle/>
        <a:p>
          <a:endParaRPr lang="es-ES_tradnl"/>
        </a:p>
      </dgm:t>
    </dgm:pt>
    <dgm:pt modelId="{A94F7ACD-2F6F-C14F-8992-022E48351E41}">
      <dgm:prSet/>
      <dgm:spPr/>
      <dgm:t>
        <a:bodyPr/>
        <a:lstStyle/>
        <a:p>
          <a:pPr rtl="0"/>
          <a:r>
            <a:rPr lang="es-ES_tradnl" dirty="0" smtClean="0"/>
            <a:t>Reducir los costos de inicio de la actividad </a:t>
          </a:r>
          <a:endParaRPr lang="es-ES_tradnl" dirty="0"/>
        </a:p>
      </dgm:t>
    </dgm:pt>
    <dgm:pt modelId="{44FD87AC-FDC6-DD43-9686-5AB4CEE51FA0}" type="parTrans" cxnId="{2B335738-45AE-B84B-BE59-10634B06CE18}">
      <dgm:prSet/>
      <dgm:spPr/>
      <dgm:t>
        <a:bodyPr/>
        <a:lstStyle/>
        <a:p>
          <a:endParaRPr lang="es-ES_tradnl"/>
        </a:p>
      </dgm:t>
    </dgm:pt>
    <dgm:pt modelId="{C3F088D3-3979-2643-AB65-D06278CDB90A}" type="sibTrans" cxnId="{2B335738-45AE-B84B-BE59-10634B06CE18}">
      <dgm:prSet/>
      <dgm:spPr/>
      <dgm:t>
        <a:bodyPr/>
        <a:lstStyle/>
        <a:p>
          <a:endParaRPr lang="es-ES_tradnl"/>
        </a:p>
      </dgm:t>
    </dgm:pt>
    <dgm:pt modelId="{5AF5E4E2-3CCB-8F44-BF6D-7D4692B5F55B}">
      <dgm:prSet/>
      <dgm:spPr/>
      <dgm:t>
        <a:bodyPr/>
        <a:lstStyle/>
        <a:p>
          <a:pPr rtl="0"/>
          <a:r>
            <a:rPr lang="es-ES_tradnl" dirty="0" smtClean="0"/>
            <a:t>Llevar control de los bienes </a:t>
          </a:r>
          <a:endParaRPr lang="es-ES_tradnl" dirty="0"/>
        </a:p>
      </dgm:t>
    </dgm:pt>
    <dgm:pt modelId="{406B37D3-67A0-7F4E-9C7E-1B226BBAFE64}" type="parTrans" cxnId="{F8FCAEE5-8921-7C43-925A-F26FC76BE5B4}">
      <dgm:prSet/>
      <dgm:spPr/>
      <dgm:t>
        <a:bodyPr/>
        <a:lstStyle/>
        <a:p>
          <a:endParaRPr lang="es-ES_tradnl"/>
        </a:p>
      </dgm:t>
    </dgm:pt>
    <dgm:pt modelId="{FD349102-2AD5-3A47-99D2-B9F219DABD38}" type="sibTrans" cxnId="{F8FCAEE5-8921-7C43-925A-F26FC76BE5B4}">
      <dgm:prSet/>
      <dgm:spPr/>
      <dgm:t>
        <a:bodyPr/>
        <a:lstStyle/>
        <a:p>
          <a:endParaRPr lang="es-ES_tradnl"/>
        </a:p>
      </dgm:t>
    </dgm:pt>
    <dgm:pt modelId="{43D5F93D-835E-1A48-B1F0-DDFA77B758E8}">
      <dgm:prSet/>
      <dgm:spPr/>
      <dgm:t>
        <a:bodyPr/>
        <a:lstStyle/>
        <a:p>
          <a:pPr rtl="0"/>
          <a:r>
            <a:rPr lang="es-ES_tradnl" dirty="0" smtClean="0"/>
            <a:t>Recibir los pagos antes </a:t>
          </a:r>
          <a:endParaRPr lang="es-ES_tradnl" dirty="0"/>
        </a:p>
      </dgm:t>
    </dgm:pt>
    <dgm:pt modelId="{A0E808F9-FA87-3A4D-BAB4-57444465C4E6}" type="parTrans" cxnId="{A8A6374D-9993-1F43-9052-4B417394C423}">
      <dgm:prSet/>
      <dgm:spPr/>
      <dgm:t>
        <a:bodyPr/>
        <a:lstStyle/>
        <a:p>
          <a:endParaRPr lang="es-ES_tradnl"/>
        </a:p>
      </dgm:t>
    </dgm:pt>
    <dgm:pt modelId="{6C6FF56C-8954-8A4F-91FD-6E1B403AFCF2}" type="sibTrans" cxnId="{A8A6374D-9993-1F43-9052-4B417394C423}">
      <dgm:prSet/>
      <dgm:spPr/>
      <dgm:t>
        <a:bodyPr/>
        <a:lstStyle/>
        <a:p>
          <a:endParaRPr lang="es-ES_tradnl"/>
        </a:p>
      </dgm:t>
    </dgm:pt>
    <dgm:pt modelId="{61BFFE8C-D839-444D-AC91-27CF0980724F}">
      <dgm:prSet/>
      <dgm:spPr/>
      <dgm:t>
        <a:bodyPr/>
        <a:lstStyle/>
        <a:p>
          <a:pPr rtl="0"/>
          <a:r>
            <a:rPr lang="es-ES_tradnl" dirty="0" smtClean="0"/>
            <a:t>Mejorar la eficiencia de los mantenimientos</a:t>
          </a:r>
          <a:endParaRPr lang="es-ES_tradnl" dirty="0"/>
        </a:p>
      </dgm:t>
    </dgm:pt>
    <dgm:pt modelId="{715A0CF2-F789-894A-9462-8D6CF2EAC426}" type="parTrans" cxnId="{9993C6AC-F217-F44E-8D04-5794D0D49542}">
      <dgm:prSet/>
      <dgm:spPr/>
      <dgm:t>
        <a:bodyPr/>
        <a:lstStyle/>
        <a:p>
          <a:endParaRPr lang="es-ES_tradnl"/>
        </a:p>
      </dgm:t>
    </dgm:pt>
    <dgm:pt modelId="{7B404E64-F226-864E-8BE5-F64662E4122C}" type="sibTrans" cxnId="{9993C6AC-F217-F44E-8D04-5794D0D49542}">
      <dgm:prSet/>
      <dgm:spPr/>
      <dgm:t>
        <a:bodyPr/>
        <a:lstStyle/>
        <a:p>
          <a:endParaRPr lang="es-ES_tradnl"/>
        </a:p>
      </dgm:t>
    </dgm:pt>
    <dgm:pt modelId="{2F1C878A-35F7-7B47-B484-FC1BD765F968}">
      <dgm:prSet/>
      <dgm:spPr/>
      <dgm:t>
        <a:bodyPr/>
        <a:lstStyle/>
        <a:p>
          <a:pPr rtl="0"/>
          <a:r>
            <a:rPr lang="es-ES_tradnl" dirty="0" smtClean="0"/>
            <a:t>Minimizar los costos administrativos  </a:t>
          </a:r>
          <a:endParaRPr lang="es-ES_tradnl" dirty="0"/>
        </a:p>
      </dgm:t>
    </dgm:pt>
    <dgm:pt modelId="{71FF63D5-CC29-E247-ADDC-25C6E4B595C3}" type="parTrans" cxnId="{7D636DD8-F5D7-8242-AE87-C2B98B94F1B3}">
      <dgm:prSet/>
      <dgm:spPr/>
      <dgm:t>
        <a:bodyPr/>
        <a:lstStyle/>
        <a:p>
          <a:endParaRPr lang="es-ES_tradnl"/>
        </a:p>
      </dgm:t>
    </dgm:pt>
    <dgm:pt modelId="{86BD821C-BC85-9241-88DC-0C24958594BF}" type="sibTrans" cxnId="{7D636DD8-F5D7-8242-AE87-C2B98B94F1B3}">
      <dgm:prSet/>
      <dgm:spPr/>
      <dgm:t>
        <a:bodyPr/>
        <a:lstStyle/>
        <a:p>
          <a:endParaRPr lang="es-ES_tradnl"/>
        </a:p>
      </dgm:t>
    </dgm:pt>
    <dgm:pt modelId="{946D1EAC-76C4-CE47-AE18-BA42DD4FC073}" type="pres">
      <dgm:prSet presAssocID="{3748E919-B540-084D-AEFB-B6B8045E484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ACD601CD-2DE0-1E4D-95C9-D732D900F836}" type="pres">
      <dgm:prSet presAssocID="{3748E919-B540-084D-AEFB-B6B8045E4848}" presName="Name1" presStyleCnt="0"/>
      <dgm:spPr/>
    </dgm:pt>
    <dgm:pt modelId="{AD3E6736-C55F-9D43-9B61-90322E262826}" type="pres">
      <dgm:prSet presAssocID="{3748E919-B540-084D-AEFB-B6B8045E4848}" presName="cycle" presStyleCnt="0"/>
      <dgm:spPr/>
    </dgm:pt>
    <dgm:pt modelId="{5FC6763D-5A90-5644-A8F6-52CCD09460CB}" type="pres">
      <dgm:prSet presAssocID="{3748E919-B540-084D-AEFB-B6B8045E4848}" presName="srcNode" presStyleLbl="node1" presStyleIdx="0" presStyleCnt="7"/>
      <dgm:spPr/>
    </dgm:pt>
    <dgm:pt modelId="{32FD25E4-1E05-EA43-B629-9598C72D420E}" type="pres">
      <dgm:prSet presAssocID="{3748E919-B540-084D-AEFB-B6B8045E4848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95D09AB2-0028-E144-99EE-8EF4A6F0DAF9}" type="pres">
      <dgm:prSet presAssocID="{3748E919-B540-084D-AEFB-B6B8045E4848}" presName="extraNode" presStyleLbl="node1" presStyleIdx="0" presStyleCnt="7"/>
      <dgm:spPr/>
    </dgm:pt>
    <dgm:pt modelId="{A9CA31B7-059B-BB46-B6F7-5B63A2143D53}" type="pres">
      <dgm:prSet presAssocID="{3748E919-B540-084D-AEFB-B6B8045E4848}" presName="dstNode" presStyleLbl="node1" presStyleIdx="0" presStyleCnt="7"/>
      <dgm:spPr/>
    </dgm:pt>
    <dgm:pt modelId="{ABAB42B2-E157-634A-A125-A4D9AB9C876F}" type="pres">
      <dgm:prSet presAssocID="{6E622AB7-FB08-D741-B4E9-FDB6CD94A896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C988AB9-A5E4-EC4C-8F3A-20E0AEAE69A5}" type="pres">
      <dgm:prSet presAssocID="{6E622AB7-FB08-D741-B4E9-FDB6CD94A896}" presName="accent_1" presStyleCnt="0"/>
      <dgm:spPr/>
    </dgm:pt>
    <dgm:pt modelId="{864F9828-2CE2-D24F-8ABF-CD8E642FACDC}" type="pres">
      <dgm:prSet presAssocID="{6E622AB7-FB08-D741-B4E9-FDB6CD94A896}" presName="accentRepeatNode" presStyleLbl="solidFgAcc1" presStyleIdx="0" presStyleCnt="7"/>
      <dgm:spPr/>
    </dgm:pt>
    <dgm:pt modelId="{B309B015-0D1F-7F4B-9ABE-0A170DACDD50}" type="pres">
      <dgm:prSet presAssocID="{59FB6115-7B29-D74E-A331-054156A917AB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EAB28E5-29EC-2945-9DE8-FB0024E63ECF}" type="pres">
      <dgm:prSet presAssocID="{59FB6115-7B29-D74E-A331-054156A917AB}" presName="accent_2" presStyleCnt="0"/>
      <dgm:spPr/>
    </dgm:pt>
    <dgm:pt modelId="{2F5B4CEA-1079-0A4E-9537-965202BB5EC9}" type="pres">
      <dgm:prSet presAssocID="{59FB6115-7B29-D74E-A331-054156A917AB}" presName="accentRepeatNode" presStyleLbl="solidFgAcc1" presStyleIdx="1" presStyleCnt="7"/>
      <dgm:spPr/>
    </dgm:pt>
    <dgm:pt modelId="{0FF047F3-D2EE-F543-B2E9-E1478986C774}" type="pres">
      <dgm:prSet presAssocID="{A94F7ACD-2F6F-C14F-8992-022E48351E41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17CD553-1841-1147-91C6-F86EA4EF3D8D}" type="pres">
      <dgm:prSet presAssocID="{A94F7ACD-2F6F-C14F-8992-022E48351E41}" presName="accent_3" presStyleCnt="0"/>
      <dgm:spPr/>
    </dgm:pt>
    <dgm:pt modelId="{475F1917-A66E-5A4D-9E52-F1BCFBAF3D73}" type="pres">
      <dgm:prSet presAssocID="{A94F7ACD-2F6F-C14F-8992-022E48351E41}" presName="accentRepeatNode" presStyleLbl="solidFgAcc1" presStyleIdx="2" presStyleCnt="7"/>
      <dgm:spPr/>
    </dgm:pt>
    <dgm:pt modelId="{5E37CD68-B645-184F-A386-237AE2A5CB7F}" type="pres">
      <dgm:prSet presAssocID="{5AF5E4E2-3CCB-8F44-BF6D-7D4692B5F55B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213C1BB4-5A07-5545-9D12-C41EF34A2A74}" type="pres">
      <dgm:prSet presAssocID="{5AF5E4E2-3CCB-8F44-BF6D-7D4692B5F55B}" presName="accent_4" presStyleCnt="0"/>
      <dgm:spPr/>
    </dgm:pt>
    <dgm:pt modelId="{B307BDA4-1F50-9A4E-8A4C-43BC3BCB1285}" type="pres">
      <dgm:prSet presAssocID="{5AF5E4E2-3CCB-8F44-BF6D-7D4692B5F55B}" presName="accentRepeatNode" presStyleLbl="solidFgAcc1" presStyleIdx="3" presStyleCnt="7"/>
      <dgm:spPr/>
    </dgm:pt>
    <dgm:pt modelId="{EA648B86-614C-A342-B4A5-52FC08E26A4C}" type="pres">
      <dgm:prSet presAssocID="{43D5F93D-835E-1A48-B1F0-DDFA77B758E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AE267962-35BD-3E46-AD64-49C55BE70AD9}" type="pres">
      <dgm:prSet presAssocID="{43D5F93D-835E-1A48-B1F0-DDFA77B758E8}" presName="accent_5" presStyleCnt="0"/>
      <dgm:spPr/>
    </dgm:pt>
    <dgm:pt modelId="{749CD30E-FAC3-5447-B559-D249B47DC236}" type="pres">
      <dgm:prSet presAssocID="{43D5F93D-835E-1A48-B1F0-DDFA77B758E8}" presName="accentRepeatNode" presStyleLbl="solidFgAcc1" presStyleIdx="4" presStyleCnt="7"/>
      <dgm:spPr/>
    </dgm:pt>
    <dgm:pt modelId="{42AC2A1C-E244-5241-AB65-145FB58BAD5A}" type="pres">
      <dgm:prSet presAssocID="{61BFFE8C-D839-444D-AC91-27CF0980724F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DCEF98F-B414-CB4E-BD0C-D3D7805352DE}" type="pres">
      <dgm:prSet presAssocID="{61BFFE8C-D839-444D-AC91-27CF0980724F}" presName="accent_6" presStyleCnt="0"/>
      <dgm:spPr/>
    </dgm:pt>
    <dgm:pt modelId="{9D4BA984-CFCC-6243-9920-4039F5626B5F}" type="pres">
      <dgm:prSet presAssocID="{61BFFE8C-D839-444D-AC91-27CF0980724F}" presName="accentRepeatNode" presStyleLbl="solidFgAcc1" presStyleIdx="5" presStyleCnt="7"/>
      <dgm:spPr/>
    </dgm:pt>
    <dgm:pt modelId="{91CDEEBE-6691-B449-BDCC-C30B8567E606}" type="pres">
      <dgm:prSet presAssocID="{2F1C878A-35F7-7B47-B484-FC1BD765F96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190076EF-5497-F94E-8943-044730B84C20}" type="pres">
      <dgm:prSet presAssocID="{2F1C878A-35F7-7B47-B484-FC1BD765F968}" presName="accent_7" presStyleCnt="0"/>
      <dgm:spPr/>
    </dgm:pt>
    <dgm:pt modelId="{51FD70AD-DFE0-4241-8A7A-92EADB1B9848}" type="pres">
      <dgm:prSet presAssocID="{2F1C878A-35F7-7B47-B484-FC1BD765F968}" presName="accentRepeatNode" presStyleLbl="solidFgAcc1" presStyleIdx="6" presStyleCnt="7"/>
      <dgm:spPr/>
    </dgm:pt>
  </dgm:ptLst>
  <dgm:cxnLst>
    <dgm:cxn modelId="{2B335738-45AE-B84B-BE59-10634B06CE18}" srcId="{3748E919-B540-084D-AEFB-B6B8045E4848}" destId="{A94F7ACD-2F6F-C14F-8992-022E48351E41}" srcOrd="2" destOrd="0" parTransId="{44FD87AC-FDC6-DD43-9686-5AB4CEE51FA0}" sibTransId="{C3F088D3-3979-2643-AB65-D06278CDB90A}"/>
    <dgm:cxn modelId="{88E0DB9F-6551-7243-BFE6-469C32B7B1DD}" type="presOf" srcId="{59FB6115-7B29-D74E-A331-054156A917AB}" destId="{B309B015-0D1F-7F4B-9ABE-0A170DACDD50}" srcOrd="0" destOrd="0" presId="urn:microsoft.com/office/officeart/2008/layout/VerticalCurvedList"/>
    <dgm:cxn modelId="{7D636DD8-F5D7-8242-AE87-C2B98B94F1B3}" srcId="{3748E919-B540-084D-AEFB-B6B8045E4848}" destId="{2F1C878A-35F7-7B47-B484-FC1BD765F968}" srcOrd="6" destOrd="0" parTransId="{71FF63D5-CC29-E247-ADDC-25C6E4B595C3}" sibTransId="{86BD821C-BC85-9241-88DC-0C24958594BF}"/>
    <dgm:cxn modelId="{B82E774D-764C-4948-8F08-46020BF798D1}" srcId="{3748E919-B540-084D-AEFB-B6B8045E4848}" destId="{6E622AB7-FB08-D741-B4E9-FDB6CD94A896}" srcOrd="0" destOrd="0" parTransId="{0C1D5DF9-C2FB-D54D-B639-A33C349B2AC0}" sibTransId="{6FC0281B-7EB7-2549-9320-A3C8745CC8F4}"/>
    <dgm:cxn modelId="{F8FCAEE5-8921-7C43-925A-F26FC76BE5B4}" srcId="{3748E919-B540-084D-AEFB-B6B8045E4848}" destId="{5AF5E4E2-3CCB-8F44-BF6D-7D4692B5F55B}" srcOrd="3" destOrd="0" parTransId="{406B37D3-67A0-7F4E-9C7E-1B226BBAFE64}" sibTransId="{FD349102-2AD5-3A47-99D2-B9F219DABD38}"/>
    <dgm:cxn modelId="{6F3D7A9E-5271-B24F-AF74-FA6F5C51F672}" type="presOf" srcId="{61BFFE8C-D839-444D-AC91-27CF0980724F}" destId="{42AC2A1C-E244-5241-AB65-145FB58BAD5A}" srcOrd="0" destOrd="0" presId="urn:microsoft.com/office/officeart/2008/layout/VerticalCurvedList"/>
    <dgm:cxn modelId="{9993C6AC-F217-F44E-8D04-5794D0D49542}" srcId="{3748E919-B540-084D-AEFB-B6B8045E4848}" destId="{61BFFE8C-D839-444D-AC91-27CF0980724F}" srcOrd="5" destOrd="0" parTransId="{715A0CF2-F789-894A-9462-8D6CF2EAC426}" sibTransId="{7B404E64-F226-864E-8BE5-F64662E4122C}"/>
    <dgm:cxn modelId="{5C6A7BDC-C948-3148-930C-E21FFFB2ED28}" type="presOf" srcId="{3748E919-B540-084D-AEFB-B6B8045E4848}" destId="{946D1EAC-76C4-CE47-AE18-BA42DD4FC073}" srcOrd="0" destOrd="0" presId="urn:microsoft.com/office/officeart/2008/layout/VerticalCurvedList"/>
    <dgm:cxn modelId="{51B619B1-5C95-9440-AD06-27FB7297B487}" type="presOf" srcId="{43D5F93D-835E-1A48-B1F0-DDFA77B758E8}" destId="{EA648B86-614C-A342-B4A5-52FC08E26A4C}" srcOrd="0" destOrd="0" presId="urn:microsoft.com/office/officeart/2008/layout/VerticalCurvedList"/>
    <dgm:cxn modelId="{46E77427-8B4D-A942-A2D1-11BA6FA0390C}" type="presOf" srcId="{6FC0281B-7EB7-2549-9320-A3C8745CC8F4}" destId="{32FD25E4-1E05-EA43-B629-9598C72D420E}" srcOrd="0" destOrd="0" presId="urn:microsoft.com/office/officeart/2008/layout/VerticalCurvedList"/>
    <dgm:cxn modelId="{A148FEA5-4BE9-F342-AB37-324926FB0036}" type="presOf" srcId="{2F1C878A-35F7-7B47-B484-FC1BD765F968}" destId="{91CDEEBE-6691-B449-BDCC-C30B8567E606}" srcOrd="0" destOrd="0" presId="urn:microsoft.com/office/officeart/2008/layout/VerticalCurvedList"/>
    <dgm:cxn modelId="{87CD2461-7C97-BA45-90DE-1F9FA4035DC7}" type="presOf" srcId="{6E622AB7-FB08-D741-B4E9-FDB6CD94A896}" destId="{ABAB42B2-E157-634A-A125-A4D9AB9C876F}" srcOrd="0" destOrd="0" presId="urn:microsoft.com/office/officeart/2008/layout/VerticalCurvedList"/>
    <dgm:cxn modelId="{43B9B135-EE1D-CA4F-AD8E-A17EC3FE6C98}" type="presOf" srcId="{5AF5E4E2-3CCB-8F44-BF6D-7D4692B5F55B}" destId="{5E37CD68-B645-184F-A386-237AE2A5CB7F}" srcOrd="0" destOrd="0" presId="urn:microsoft.com/office/officeart/2008/layout/VerticalCurvedList"/>
    <dgm:cxn modelId="{5854CB3B-F45F-1547-A13E-F2BB736C32C6}" type="presOf" srcId="{A94F7ACD-2F6F-C14F-8992-022E48351E41}" destId="{0FF047F3-D2EE-F543-B2E9-E1478986C774}" srcOrd="0" destOrd="0" presId="urn:microsoft.com/office/officeart/2008/layout/VerticalCurvedList"/>
    <dgm:cxn modelId="{5CD86367-9D62-654F-A0AD-401163B83F6B}" srcId="{3748E919-B540-084D-AEFB-B6B8045E4848}" destId="{59FB6115-7B29-D74E-A331-054156A917AB}" srcOrd="1" destOrd="0" parTransId="{07F34E08-0CE8-E34A-931B-FC5F0315C892}" sibTransId="{13847D00-517B-EE4B-A0F9-E77912BF3684}"/>
    <dgm:cxn modelId="{A8A6374D-9993-1F43-9052-4B417394C423}" srcId="{3748E919-B540-084D-AEFB-B6B8045E4848}" destId="{43D5F93D-835E-1A48-B1F0-DDFA77B758E8}" srcOrd="4" destOrd="0" parTransId="{A0E808F9-FA87-3A4D-BAB4-57444465C4E6}" sibTransId="{6C6FF56C-8954-8A4F-91FD-6E1B403AFCF2}"/>
    <dgm:cxn modelId="{CD5DB3B9-6530-D04A-A20A-CA222EE97C4F}" type="presParOf" srcId="{946D1EAC-76C4-CE47-AE18-BA42DD4FC073}" destId="{ACD601CD-2DE0-1E4D-95C9-D732D900F836}" srcOrd="0" destOrd="0" presId="urn:microsoft.com/office/officeart/2008/layout/VerticalCurvedList"/>
    <dgm:cxn modelId="{A5DE3B93-7C19-4D43-BE3D-5D4BECA2009D}" type="presParOf" srcId="{ACD601CD-2DE0-1E4D-95C9-D732D900F836}" destId="{AD3E6736-C55F-9D43-9B61-90322E262826}" srcOrd="0" destOrd="0" presId="urn:microsoft.com/office/officeart/2008/layout/VerticalCurvedList"/>
    <dgm:cxn modelId="{BAB9E712-04DF-2D4D-A334-4B35E4EA1C34}" type="presParOf" srcId="{AD3E6736-C55F-9D43-9B61-90322E262826}" destId="{5FC6763D-5A90-5644-A8F6-52CCD09460CB}" srcOrd="0" destOrd="0" presId="urn:microsoft.com/office/officeart/2008/layout/VerticalCurvedList"/>
    <dgm:cxn modelId="{F80862D7-D939-C840-8C39-3E43D27F5F27}" type="presParOf" srcId="{AD3E6736-C55F-9D43-9B61-90322E262826}" destId="{32FD25E4-1E05-EA43-B629-9598C72D420E}" srcOrd="1" destOrd="0" presId="urn:microsoft.com/office/officeart/2008/layout/VerticalCurvedList"/>
    <dgm:cxn modelId="{38F560B8-1110-6A49-BAF7-4EE35C41E6E1}" type="presParOf" srcId="{AD3E6736-C55F-9D43-9B61-90322E262826}" destId="{95D09AB2-0028-E144-99EE-8EF4A6F0DAF9}" srcOrd="2" destOrd="0" presId="urn:microsoft.com/office/officeart/2008/layout/VerticalCurvedList"/>
    <dgm:cxn modelId="{C51671DD-2CE2-E940-B862-2B03986CF172}" type="presParOf" srcId="{AD3E6736-C55F-9D43-9B61-90322E262826}" destId="{A9CA31B7-059B-BB46-B6F7-5B63A2143D53}" srcOrd="3" destOrd="0" presId="urn:microsoft.com/office/officeart/2008/layout/VerticalCurvedList"/>
    <dgm:cxn modelId="{508AC43D-E6EE-844B-AABB-6AA598D2E8B0}" type="presParOf" srcId="{ACD601CD-2DE0-1E4D-95C9-D732D900F836}" destId="{ABAB42B2-E157-634A-A125-A4D9AB9C876F}" srcOrd="1" destOrd="0" presId="urn:microsoft.com/office/officeart/2008/layout/VerticalCurvedList"/>
    <dgm:cxn modelId="{21D643AE-A69A-F642-9D4B-9799DCBC4C94}" type="presParOf" srcId="{ACD601CD-2DE0-1E4D-95C9-D732D900F836}" destId="{BC988AB9-A5E4-EC4C-8F3A-20E0AEAE69A5}" srcOrd="2" destOrd="0" presId="urn:microsoft.com/office/officeart/2008/layout/VerticalCurvedList"/>
    <dgm:cxn modelId="{706FDD37-D10E-FA4B-A79B-F4A1E297B619}" type="presParOf" srcId="{BC988AB9-A5E4-EC4C-8F3A-20E0AEAE69A5}" destId="{864F9828-2CE2-D24F-8ABF-CD8E642FACDC}" srcOrd="0" destOrd="0" presId="urn:microsoft.com/office/officeart/2008/layout/VerticalCurvedList"/>
    <dgm:cxn modelId="{471E464E-AC21-9741-A4BE-F544FD94C0BA}" type="presParOf" srcId="{ACD601CD-2DE0-1E4D-95C9-D732D900F836}" destId="{B309B015-0D1F-7F4B-9ABE-0A170DACDD50}" srcOrd="3" destOrd="0" presId="urn:microsoft.com/office/officeart/2008/layout/VerticalCurvedList"/>
    <dgm:cxn modelId="{CB084594-44F7-E84C-BBF1-AE6AE50044E5}" type="presParOf" srcId="{ACD601CD-2DE0-1E4D-95C9-D732D900F836}" destId="{CEAB28E5-29EC-2945-9DE8-FB0024E63ECF}" srcOrd="4" destOrd="0" presId="urn:microsoft.com/office/officeart/2008/layout/VerticalCurvedList"/>
    <dgm:cxn modelId="{1F4337DA-F9CC-4E4B-AFC3-25EF09D1C5F1}" type="presParOf" srcId="{CEAB28E5-29EC-2945-9DE8-FB0024E63ECF}" destId="{2F5B4CEA-1079-0A4E-9537-965202BB5EC9}" srcOrd="0" destOrd="0" presId="urn:microsoft.com/office/officeart/2008/layout/VerticalCurvedList"/>
    <dgm:cxn modelId="{BB0F5FF6-7068-F249-9B19-9E0138951C06}" type="presParOf" srcId="{ACD601CD-2DE0-1E4D-95C9-D732D900F836}" destId="{0FF047F3-D2EE-F543-B2E9-E1478986C774}" srcOrd="5" destOrd="0" presId="urn:microsoft.com/office/officeart/2008/layout/VerticalCurvedList"/>
    <dgm:cxn modelId="{36C6EFA1-7FFC-4743-8B2A-8D2F84DBB90A}" type="presParOf" srcId="{ACD601CD-2DE0-1E4D-95C9-D732D900F836}" destId="{A17CD553-1841-1147-91C6-F86EA4EF3D8D}" srcOrd="6" destOrd="0" presId="urn:microsoft.com/office/officeart/2008/layout/VerticalCurvedList"/>
    <dgm:cxn modelId="{68682F86-8EE1-E040-A441-AE1C586C1F6D}" type="presParOf" srcId="{A17CD553-1841-1147-91C6-F86EA4EF3D8D}" destId="{475F1917-A66E-5A4D-9E52-F1BCFBAF3D73}" srcOrd="0" destOrd="0" presId="urn:microsoft.com/office/officeart/2008/layout/VerticalCurvedList"/>
    <dgm:cxn modelId="{C916792E-63DB-E548-9A14-99536B39AB43}" type="presParOf" srcId="{ACD601CD-2DE0-1E4D-95C9-D732D900F836}" destId="{5E37CD68-B645-184F-A386-237AE2A5CB7F}" srcOrd="7" destOrd="0" presId="urn:microsoft.com/office/officeart/2008/layout/VerticalCurvedList"/>
    <dgm:cxn modelId="{A7B06E01-9EFE-0643-A857-4D79F52761C9}" type="presParOf" srcId="{ACD601CD-2DE0-1E4D-95C9-D732D900F836}" destId="{213C1BB4-5A07-5545-9D12-C41EF34A2A74}" srcOrd="8" destOrd="0" presId="urn:microsoft.com/office/officeart/2008/layout/VerticalCurvedList"/>
    <dgm:cxn modelId="{4CBD5569-0944-6949-8ECE-BFEC9C71AB93}" type="presParOf" srcId="{213C1BB4-5A07-5545-9D12-C41EF34A2A74}" destId="{B307BDA4-1F50-9A4E-8A4C-43BC3BCB1285}" srcOrd="0" destOrd="0" presId="urn:microsoft.com/office/officeart/2008/layout/VerticalCurvedList"/>
    <dgm:cxn modelId="{03794907-3B64-2F4E-B5EE-0452519B5C22}" type="presParOf" srcId="{ACD601CD-2DE0-1E4D-95C9-D732D900F836}" destId="{EA648B86-614C-A342-B4A5-52FC08E26A4C}" srcOrd="9" destOrd="0" presId="urn:microsoft.com/office/officeart/2008/layout/VerticalCurvedList"/>
    <dgm:cxn modelId="{802E3757-C687-8341-904F-B0A4B03A9C70}" type="presParOf" srcId="{ACD601CD-2DE0-1E4D-95C9-D732D900F836}" destId="{AE267962-35BD-3E46-AD64-49C55BE70AD9}" srcOrd="10" destOrd="0" presId="urn:microsoft.com/office/officeart/2008/layout/VerticalCurvedList"/>
    <dgm:cxn modelId="{870FD03F-9AD6-B746-9E5D-7709857E3AC0}" type="presParOf" srcId="{AE267962-35BD-3E46-AD64-49C55BE70AD9}" destId="{749CD30E-FAC3-5447-B559-D249B47DC236}" srcOrd="0" destOrd="0" presId="urn:microsoft.com/office/officeart/2008/layout/VerticalCurvedList"/>
    <dgm:cxn modelId="{262A8F44-A70D-3E46-A3E1-15F2CED77A5A}" type="presParOf" srcId="{ACD601CD-2DE0-1E4D-95C9-D732D900F836}" destId="{42AC2A1C-E244-5241-AB65-145FB58BAD5A}" srcOrd="11" destOrd="0" presId="urn:microsoft.com/office/officeart/2008/layout/VerticalCurvedList"/>
    <dgm:cxn modelId="{2E60DB73-09AE-3041-8796-C851F31F8854}" type="presParOf" srcId="{ACD601CD-2DE0-1E4D-95C9-D732D900F836}" destId="{8DCEF98F-B414-CB4E-BD0C-D3D7805352DE}" srcOrd="12" destOrd="0" presId="urn:microsoft.com/office/officeart/2008/layout/VerticalCurvedList"/>
    <dgm:cxn modelId="{5BAD054E-96DE-2247-8A79-2E404D68C888}" type="presParOf" srcId="{8DCEF98F-B414-CB4E-BD0C-D3D7805352DE}" destId="{9D4BA984-CFCC-6243-9920-4039F5626B5F}" srcOrd="0" destOrd="0" presId="urn:microsoft.com/office/officeart/2008/layout/VerticalCurvedList"/>
    <dgm:cxn modelId="{F03710B2-D203-3542-A37D-17E202335B45}" type="presParOf" srcId="{ACD601CD-2DE0-1E4D-95C9-D732D900F836}" destId="{91CDEEBE-6691-B449-BDCC-C30B8567E606}" srcOrd="13" destOrd="0" presId="urn:microsoft.com/office/officeart/2008/layout/VerticalCurvedList"/>
    <dgm:cxn modelId="{8E480827-4E67-AE49-87FF-CBAD9A979506}" type="presParOf" srcId="{ACD601CD-2DE0-1E4D-95C9-D732D900F836}" destId="{190076EF-5497-F94E-8943-044730B84C20}" srcOrd="14" destOrd="0" presId="urn:microsoft.com/office/officeart/2008/layout/VerticalCurvedList"/>
    <dgm:cxn modelId="{71EBF2F4-415E-6046-AE58-FE130035DDE8}" type="presParOf" srcId="{190076EF-5497-F94E-8943-044730B84C20}" destId="{51FD70AD-DFE0-4241-8A7A-92EADB1B98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86DCA6-4794-C949-A4C4-C896B33763B2}" type="doc">
      <dgm:prSet loTypeId="urn:microsoft.com/office/officeart/2008/layout/VerticalCurvedList" loCatId="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es-ES_tradnl"/>
        </a:p>
      </dgm:t>
    </dgm:pt>
    <dgm:pt modelId="{9E61E615-CA72-4E4E-BD64-76BE6B63EA5F}">
      <dgm:prSet/>
      <dgm:spPr/>
      <dgm:t>
        <a:bodyPr/>
        <a:lstStyle/>
        <a:p>
          <a:pPr rtl="0"/>
          <a:r>
            <a:rPr lang="es-ES_tradnl" dirty="0" smtClean="0"/>
            <a:t>Rapidez</a:t>
          </a:r>
          <a:endParaRPr lang="es-ES_tradnl" dirty="0"/>
        </a:p>
      </dgm:t>
    </dgm:pt>
    <dgm:pt modelId="{87E24C9E-61D2-E149-ABD5-39A025297DC2}" type="parTrans" cxnId="{3401D58B-80AA-DD43-8CFB-77CA036E2F0D}">
      <dgm:prSet/>
      <dgm:spPr/>
      <dgm:t>
        <a:bodyPr/>
        <a:lstStyle/>
        <a:p>
          <a:endParaRPr lang="es-ES_tradnl"/>
        </a:p>
      </dgm:t>
    </dgm:pt>
    <dgm:pt modelId="{7978B94A-17C6-6B46-AFE3-6EC0B4FFB02E}" type="sibTrans" cxnId="{3401D58B-80AA-DD43-8CFB-77CA036E2F0D}">
      <dgm:prSet/>
      <dgm:spPr/>
      <dgm:t>
        <a:bodyPr/>
        <a:lstStyle/>
        <a:p>
          <a:endParaRPr lang="es-ES_tradnl"/>
        </a:p>
      </dgm:t>
    </dgm:pt>
    <dgm:pt modelId="{AFC80330-266A-0E43-B22D-9A812D22AA2B}">
      <dgm:prSet/>
      <dgm:spPr/>
      <dgm:t>
        <a:bodyPr/>
        <a:lstStyle/>
        <a:p>
          <a:pPr rtl="0"/>
          <a:r>
            <a:rPr lang="es-ES_tradnl" dirty="0" smtClean="0"/>
            <a:t>Precio justo</a:t>
          </a:r>
          <a:endParaRPr lang="es-ES_tradnl" dirty="0"/>
        </a:p>
      </dgm:t>
    </dgm:pt>
    <dgm:pt modelId="{E53A89E6-2FC0-A448-8B30-0D8B0CB86D5C}" type="parTrans" cxnId="{9040C73F-4FB5-B44C-B0ED-978B0ABBFF83}">
      <dgm:prSet/>
      <dgm:spPr/>
      <dgm:t>
        <a:bodyPr/>
        <a:lstStyle/>
        <a:p>
          <a:endParaRPr lang="es-ES_tradnl"/>
        </a:p>
      </dgm:t>
    </dgm:pt>
    <dgm:pt modelId="{DB1113F2-14B3-F541-BF54-9C01D9F59C07}" type="sibTrans" cxnId="{9040C73F-4FB5-B44C-B0ED-978B0ABBFF83}">
      <dgm:prSet/>
      <dgm:spPr/>
      <dgm:t>
        <a:bodyPr/>
        <a:lstStyle/>
        <a:p>
          <a:endParaRPr lang="es-ES_tradnl"/>
        </a:p>
      </dgm:t>
    </dgm:pt>
    <dgm:pt modelId="{080EF868-ED9F-9C43-8B07-603412C29130}">
      <dgm:prSet/>
      <dgm:spPr/>
      <dgm:t>
        <a:bodyPr/>
        <a:lstStyle/>
        <a:p>
          <a:pPr rtl="0"/>
          <a:r>
            <a:rPr lang="es-ES_tradnl" dirty="0" smtClean="0"/>
            <a:t>Transparencia</a:t>
          </a:r>
          <a:endParaRPr lang="es-ES_tradnl" dirty="0"/>
        </a:p>
      </dgm:t>
    </dgm:pt>
    <dgm:pt modelId="{DFD21685-B078-554D-AC18-9A1D4A49F028}" type="parTrans" cxnId="{2DEA163B-876B-334E-98E5-4FC4EB05B70D}">
      <dgm:prSet/>
      <dgm:spPr/>
      <dgm:t>
        <a:bodyPr/>
        <a:lstStyle/>
        <a:p>
          <a:endParaRPr lang="es-ES_tradnl"/>
        </a:p>
      </dgm:t>
    </dgm:pt>
    <dgm:pt modelId="{2EA3E1ED-8181-F14E-87B5-E0B6FA57C006}" type="sibTrans" cxnId="{2DEA163B-876B-334E-98E5-4FC4EB05B70D}">
      <dgm:prSet/>
      <dgm:spPr/>
      <dgm:t>
        <a:bodyPr/>
        <a:lstStyle/>
        <a:p>
          <a:endParaRPr lang="es-ES_tradnl"/>
        </a:p>
      </dgm:t>
    </dgm:pt>
    <dgm:pt modelId="{8349DA3C-403A-3E42-8DC7-BBE17BC705AA}">
      <dgm:prSet/>
      <dgm:spPr/>
      <dgm:t>
        <a:bodyPr/>
        <a:lstStyle/>
        <a:p>
          <a:pPr rtl="0"/>
          <a:r>
            <a:rPr lang="es-ES_tradnl" dirty="0" smtClean="0"/>
            <a:t>Trazabilidad</a:t>
          </a:r>
          <a:endParaRPr lang="es-ES_tradnl" dirty="0"/>
        </a:p>
      </dgm:t>
    </dgm:pt>
    <dgm:pt modelId="{EEC4E082-BAD6-5243-828A-AA88998F2519}" type="parTrans" cxnId="{FACF86E0-17C7-454B-902A-DE0B59771BA9}">
      <dgm:prSet/>
      <dgm:spPr/>
      <dgm:t>
        <a:bodyPr/>
        <a:lstStyle/>
        <a:p>
          <a:endParaRPr lang="es-ES_tradnl"/>
        </a:p>
      </dgm:t>
    </dgm:pt>
    <dgm:pt modelId="{7C546283-E66C-674D-89AC-18D8B1E7EB83}" type="sibTrans" cxnId="{FACF86E0-17C7-454B-902A-DE0B59771BA9}">
      <dgm:prSet/>
      <dgm:spPr/>
      <dgm:t>
        <a:bodyPr/>
        <a:lstStyle/>
        <a:p>
          <a:endParaRPr lang="es-ES_tradnl"/>
        </a:p>
      </dgm:t>
    </dgm:pt>
    <dgm:pt modelId="{A711B698-1692-9945-BBCD-79D7F4AB2E90}">
      <dgm:prSet/>
      <dgm:spPr/>
      <dgm:t>
        <a:bodyPr/>
        <a:lstStyle/>
        <a:p>
          <a:pPr rtl="0"/>
          <a:r>
            <a:rPr lang="es-ES_tradnl" dirty="0" smtClean="0"/>
            <a:t>Control de externalidades </a:t>
          </a:r>
          <a:endParaRPr lang="es-ES_tradnl" dirty="0"/>
        </a:p>
      </dgm:t>
    </dgm:pt>
    <dgm:pt modelId="{B3222032-C1FD-8B48-9BF5-91DD211B144C}" type="parTrans" cxnId="{A9CF1CC3-54C0-7842-8EAC-82FE23289454}">
      <dgm:prSet/>
      <dgm:spPr/>
      <dgm:t>
        <a:bodyPr/>
        <a:lstStyle/>
        <a:p>
          <a:endParaRPr lang="es-ES_tradnl"/>
        </a:p>
      </dgm:t>
    </dgm:pt>
    <dgm:pt modelId="{F73B1182-BEB0-2E41-9727-EBB0113F13AB}" type="sibTrans" cxnId="{A9CF1CC3-54C0-7842-8EAC-82FE23289454}">
      <dgm:prSet/>
      <dgm:spPr/>
      <dgm:t>
        <a:bodyPr/>
        <a:lstStyle/>
        <a:p>
          <a:endParaRPr lang="es-ES_tradnl"/>
        </a:p>
      </dgm:t>
    </dgm:pt>
    <dgm:pt modelId="{0DBD904C-5AAA-C54E-9578-6C16E6965D8F}" type="pres">
      <dgm:prSet presAssocID="{8786DCA6-4794-C949-A4C4-C896B33763B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_tradnl"/>
        </a:p>
      </dgm:t>
    </dgm:pt>
    <dgm:pt modelId="{E2C6482B-C6D5-8C4A-BE7B-EF3EC7B87A2B}" type="pres">
      <dgm:prSet presAssocID="{8786DCA6-4794-C949-A4C4-C896B33763B2}" presName="Name1" presStyleCnt="0"/>
      <dgm:spPr/>
    </dgm:pt>
    <dgm:pt modelId="{C08AAAB2-13B0-3A4A-B1E1-E2B5A6BF8BBD}" type="pres">
      <dgm:prSet presAssocID="{8786DCA6-4794-C949-A4C4-C896B33763B2}" presName="cycle" presStyleCnt="0"/>
      <dgm:spPr/>
    </dgm:pt>
    <dgm:pt modelId="{E9B54951-893A-6349-B09A-DF3733FA81B1}" type="pres">
      <dgm:prSet presAssocID="{8786DCA6-4794-C949-A4C4-C896B33763B2}" presName="srcNode" presStyleLbl="node1" presStyleIdx="0" presStyleCnt="5"/>
      <dgm:spPr/>
    </dgm:pt>
    <dgm:pt modelId="{20FC72B9-2E99-9247-8376-FF22C77E52CC}" type="pres">
      <dgm:prSet presAssocID="{8786DCA6-4794-C949-A4C4-C896B33763B2}" presName="conn" presStyleLbl="parChTrans1D2" presStyleIdx="0" presStyleCnt="1"/>
      <dgm:spPr/>
      <dgm:t>
        <a:bodyPr/>
        <a:lstStyle/>
        <a:p>
          <a:endParaRPr lang="es-ES_tradnl"/>
        </a:p>
      </dgm:t>
    </dgm:pt>
    <dgm:pt modelId="{C6C1B63D-D73F-604E-AA1C-C370322C3D17}" type="pres">
      <dgm:prSet presAssocID="{8786DCA6-4794-C949-A4C4-C896B33763B2}" presName="extraNode" presStyleLbl="node1" presStyleIdx="0" presStyleCnt="5"/>
      <dgm:spPr/>
    </dgm:pt>
    <dgm:pt modelId="{E371FAEC-D7B7-0E45-B31E-25ED1D15CA95}" type="pres">
      <dgm:prSet presAssocID="{8786DCA6-4794-C949-A4C4-C896B33763B2}" presName="dstNode" presStyleLbl="node1" presStyleIdx="0" presStyleCnt="5"/>
      <dgm:spPr/>
    </dgm:pt>
    <dgm:pt modelId="{D3EC3BE2-C62D-C143-B9F0-38DE2E688CFF}" type="pres">
      <dgm:prSet presAssocID="{9E61E615-CA72-4E4E-BD64-76BE6B63EA5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635A1F5A-FD62-F549-8CF8-D1DAFFA695DD}" type="pres">
      <dgm:prSet presAssocID="{9E61E615-CA72-4E4E-BD64-76BE6B63EA5F}" presName="accent_1" presStyleCnt="0"/>
      <dgm:spPr/>
    </dgm:pt>
    <dgm:pt modelId="{2B48DAB8-730C-734B-97C7-3FDC5AD9CF02}" type="pres">
      <dgm:prSet presAssocID="{9E61E615-CA72-4E4E-BD64-76BE6B63EA5F}" presName="accentRepeatNode" presStyleLbl="solidFgAcc1" presStyleIdx="0" presStyleCnt="5"/>
      <dgm:spPr/>
    </dgm:pt>
    <dgm:pt modelId="{6402CD42-5954-7444-98D2-7BFD480AFF99}" type="pres">
      <dgm:prSet presAssocID="{AFC80330-266A-0E43-B22D-9A812D22AA2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BF10A3D9-C491-BA41-B060-C986D2E7E44E}" type="pres">
      <dgm:prSet presAssocID="{AFC80330-266A-0E43-B22D-9A812D22AA2B}" presName="accent_2" presStyleCnt="0"/>
      <dgm:spPr/>
    </dgm:pt>
    <dgm:pt modelId="{BF260FF8-46BF-E444-ABFA-0C5CD2A7CCB4}" type="pres">
      <dgm:prSet presAssocID="{AFC80330-266A-0E43-B22D-9A812D22AA2B}" presName="accentRepeatNode" presStyleLbl="solidFgAcc1" presStyleIdx="1" presStyleCnt="5"/>
      <dgm:spPr/>
    </dgm:pt>
    <dgm:pt modelId="{7E427CD6-2972-D842-87B9-09E13DBB4383}" type="pres">
      <dgm:prSet presAssocID="{080EF868-ED9F-9C43-8B07-603412C29130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0B78DBF-0801-F04C-BA71-4ED2024B367B}" type="pres">
      <dgm:prSet presAssocID="{080EF868-ED9F-9C43-8B07-603412C29130}" presName="accent_3" presStyleCnt="0"/>
      <dgm:spPr/>
    </dgm:pt>
    <dgm:pt modelId="{F4CE8D62-4A41-3848-8EAC-755662DFCDF3}" type="pres">
      <dgm:prSet presAssocID="{080EF868-ED9F-9C43-8B07-603412C29130}" presName="accentRepeatNode" presStyleLbl="solidFgAcc1" presStyleIdx="2" presStyleCnt="5"/>
      <dgm:spPr/>
    </dgm:pt>
    <dgm:pt modelId="{6B515BA0-6482-AE48-8FD9-E4FF77D8A192}" type="pres">
      <dgm:prSet presAssocID="{8349DA3C-403A-3E42-8DC7-BBE17BC705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B182518-D0B9-0E47-A57A-CF76F199E41C}" type="pres">
      <dgm:prSet presAssocID="{8349DA3C-403A-3E42-8DC7-BBE17BC705AA}" presName="accent_4" presStyleCnt="0"/>
      <dgm:spPr/>
    </dgm:pt>
    <dgm:pt modelId="{CB25CCB2-A0BC-8D46-8CBC-7E36B92577B5}" type="pres">
      <dgm:prSet presAssocID="{8349DA3C-403A-3E42-8DC7-BBE17BC705AA}" presName="accentRepeatNode" presStyleLbl="solidFgAcc1" presStyleIdx="3" presStyleCnt="5"/>
      <dgm:spPr/>
    </dgm:pt>
    <dgm:pt modelId="{A0B222C0-CB9C-F541-9321-06E9938D20CD}" type="pres">
      <dgm:prSet presAssocID="{A711B698-1692-9945-BBCD-79D7F4AB2E90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B822800-F3D8-B54E-8251-862863B67B32}" type="pres">
      <dgm:prSet presAssocID="{A711B698-1692-9945-BBCD-79D7F4AB2E90}" presName="accent_5" presStyleCnt="0"/>
      <dgm:spPr/>
    </dgm:pt>
    <dgm:pt modelId="{2E03A8A8-5B5B-7348-B120-D0BB9C8F9D7A}" type="pres">
      <dgm:prSet presAssocID="{A711B698-1692-9945-BBCD-79D7F4AB2E90}" presName="accentRepeatNode" presStyleLbl="solidFgAcc1" presStyleIdx="4" presStyleCnt="5"/>
      <dgm:spPr/>
    </dgm:pt>
  </dgm:ptLst>
  <dgm:cxnLst>
    <dgm:cxn modelId="{A9CF1CC3-54C0-7842-8EAC-82FE23289454}" srcId="{8786DCA6-4794-C949-A4C4-C896B33763B2}" destId="{A711B698-1692-9945-BBCD-79D7F4AB2E90}" srcOrd="4" destOrd="0" parTransId="{B3222032-C1FD-8B48-9BF5-91DD211B144C}" sibTransId="{F73B1182-BEB0-2E41-9727-EBB0113F13AB}"/>
    <dgm:cxn modelId="{EE269144-986C-D94B-ADCC-1AB3CA1D8BF7}" type="presOf" srcId="{080EF868-ED9F-9C43-8B07-603412C29130}" destId="{7E427CD6-2972-D842-87B9-09E13DBB4383}" srcOrd="0" destOrd="0" presId="urn:microsoft.com/office/officeart/2008/layout/VerticalCurvedList"/>
    <dgm:cxn modelId="{00B1E0B9-C4DA-CA46-8047-9442DA219E17}" type="presOf" srcId="{8786DCA6-4794-C949-A4C4-C896B33763B2}" destId="{0DBD904C-5AAA-C54E-9578-6C16E6965D8F}" srcOrd="0" destOrd="0" presId="urn:microsoft.com/office/officeart/2008/layout/VerticalCurvedList"/>
    <dgm:cxn modelId="{7B08110D-668C-0B4A-84E8-2597D2FB534C}" type="presOf" srcId="{8349DA3C-403A-3E42-8DC7-BBE17BC705AA}" destId="{6B515BA0-6482-AE48-8FD9-E4FF77D8A192}" srcOrd="0" destOrd="0" presId="urn:microsoft.com/office/officeart/2008/layout/VerticalCurvedList"/>
    <dgm:cxn modelId="{0FDFE6DC-28B7-C24F-9C4F-F49ED6DEB7CF}" type="presOf" srcId="{7978B94A-17C6-6B46-AFE3-6EC0B4FFB02E}" destId="{20FC72B9-2E99-9247-8376-FF22C77E52CC}" srcOrd="0" destOrd="0" presId="urn:microsoft.com/office/officeart/2008/layout/VerticalCurvedList"/>
    <dgm:cxn modelId="{9040C73F-4FB5-B44C-B0ED-978B0ABBFF83}" srcId="{8786DCA6-4794-C949-A4C4-C896B33763B2}" destId="{AFC80330-266A-0E43-B22D-9A812D22AA2B}" srcOrd="1" destOrd="0" parTransId="{E53A89E6-2FC0-A448-8B30-0D8B0CB86D5C}" sibTransId="{DB1113F2-14B3-F541-BF54-9C01D9F59C07}"/>
    <dgm:cxn modelId="{DEA7F84D-666E-0C4B-BF20-F7BF7F600B19}" type="presOf" srcId="{9E61E615-CA72-4E4E-BD64-76BE6B63EA5F}" destId="{D3EC3BE2-C62D-C143-B9F0-38DE2E688CFF}" srcOrd="0" destOrd="0" presId="urn:microsoft.com/office/officeart/2008/layout/VerticalCurvedList"/>
    <dgm:cxn modelId="{0CEC7083-68E2-0140-8D6F-CB41CAC001F1}" type="presOf" srcId="{A711B698-1692-9945-BBCD-79D7F4AB2E90}" destId="{A0B222C0-CB9C-F541-9321-06E9938D20CD}" srcOrd="0" destOrd="0" presId="urn:microsoft.com/office/officeart/2008/layout/VerticalCurvedList"/>
    <dgm:cxn modelId="{FACF86E0-17C7-454B-902A-DE0B59771BA9}" srcId="{8786DCA6-4794-C949-A4C4-C896B33763B2}" destId="{8349DA3C-403A-3E42-8DC7-BBE17BC705AA}" srcOrd="3" destOrd="0" parTransId="{EEC4E082-BAD6-5243-828A-AA88998F2519}" sibTransId="{7C546283-E66C-674D-89AC-18D8B1E7EB83}"/>
    <dgm:cxn modelId="{2DEA163B-876B-334E-98E5-4FC4EB05B70D}" srcId="{8786DCA6-4794-C949-A4C4-C896B33763B2}" destId="{080EF868-ED9F-9C43-8B07-603412C29130}" srcOrd="2" destOrd="0" parTransId="{DFD21685-B078-554D-AC18-9A1D4A49F028}" sibTransId="{2EA3E1ED-8181-F14E-87B5-E0B6FA57C006}"/>
    <dgm:cxn modelId="{3401D58B-80AA-DD43-8CFB-77CA036E2F0D}" srcId="{8786DCA6-4794-C949-A4C4-C896B33763B2}" destId="{9E61E615-CA72-4E4E-BD64-76BE6B63EA5F}" srcOrd="0" destOrd="0" parTransId="{87E24C9E-61D2-E149-ABD5-39A025297DC2}" sibTransId="{7978B94A-17C6-6B46-AFE3-6EC0B4FFB02E}"/>
    <dgm:cxn modelId="{7A3DB7C1-CB84-AE4E-8A15-209494FA4EEF}" type="presOf" srcId="{AFC80330-266A-0E43-B22D-9A812D22AA2B}" destId="{6402CD42-5954-7444-98D2-7BFD480AFF99}" srcOrd="0" destOrd="0" presId="urn:microsoft.com/office/officeart/2008/layout/VerticalCurvedList"/>
    <dgm:cxn modelId="{F7B8A4CC-730B-8B41-92DA-56EE263F3BE5}" type="presParOf" srcId="{0DBD904C-5AAA-C54E-9578-6C16E6965D8F}" destId="{E2C6482B-C6D5-8C4A-BE7B-EF3EC7B87A2B}" srcOrd="0" destOrd="0" presId="urn:microsoft.com/office/officeart/2008/layout/VerticalCurvedList"/>
    <dgm:cxn modelId="{B395E502-6991-7A4B-A643-48588F5A6A6D}" type="presParOf" srcId="{E2C6482B-C6D5-8C4A-BE7B-EF3EC7B87A2B}" destId="{C08AAAB2-13B0-3A4A-B1E1-E2B5A6BF8BBD}" srcOrd="0" destOrd="0" presId="urn:microsoft.com/office/officeart/2008/layout/VerticalCurvedList"/>
    <dgm:cxn modelId="{044E2176-1488-1346-8829-5E23E0F6EC9F}" type="presParOf" srcId="{C08AAAB2-13B0-3A4A-B1E1-E2B5A6BF8BBD}" destId="{E9B54951-893A-6349-B09A-DF3733FA81B1}" srcOrd="0" destOrd="0" presId="urn:microsoft.com/office/officeart/2008/layout/VerticalCurvedList"/>
    <dgm:cxn modelId="{6ECED8FB-9953-D44C-91D9-1557F4A8437C}" type="presParOf" srcId="{C08AAAB2-13B0-3A4A-B1E1-E2B5A6BF8BBD}" destId="{20FC72B9-2E99-9247-8376-FF22C77E52CC}" srcOrd="1" destOrd="0" presId="urn:microsoft.com/office/officeart/2008/layout/VerticalCurvedList"/>
    <dgm:cxn modelId="{CEF21E25-D7F3-5147-A925-B8C92AB48679}" type="presParOf" srcId="{C08AAAB2-13B0-3A4A-B1E1-E2B5A6BF8BBD}" destId="{C6C1B63D-D73F-604E-AA1C-C370322C3D17}" srcOrd="2" destOrd="0" presId="urn:microsoft.com/office/officeart/2008/layout/VerticalCurvedList"/>
    <dgm:cxn modelId="{5B4F5A3E-0A3A-E344-A07C-084437704A8E}" type="presParOf" srcId="{C08AAAB2-13B0-3A4A-B1E1-E2B5A6BF8BBD}" destId="{E371FAEC-D7B7-0E45-B31E-25ED1D15CA95}" srcOrd="3" destOrd="0" presId="urn:microsoft.com/office/officeart/2008/layout/VerticalCurvedList"/>
    <dgm:cxn modelId="{EBD75DC5-C49A-6746-8F8D-960F19DAE5FE}" type="presParOf" srcId="{E2C6482B-C6D5-8C4A-BE7B-EF3EC7B87A2B}" destId="{D3EC3BE2-C62D-C143-B9F0-38DE2E688CFF}" srcOrd="1" destOrd="0" presId="urn:microsoft.com/office/officeart/2008/layout/VerticalCurvedList"/>
    <dgm:cxn modelId="{73969215-D8C8-A94E-8D7B-8AAADC97A8BC}" type="presParOf" srcId="{E2C6482B-C6D5-8C4A-BE7B-EF3EC7B87A2B}" destId="{635A1F5A-FD62-F549-8CF8-D1DAFFA695DD}" srcOrd="2" destOrd="0" presId="urn:microsoft.com/office/officeart/2008/layout/VerticalCurvedList"/>
    <dgm:cxn modelId="{37BDF4A3-CDEF-9843-874E-36F57CAB1D10}" type="presParOf" srcId="{635A1F5A-FD62-F549-8CF8-D1DAFFA695DD}" destId="{2B48DAB8-730C-734B-97C7-3FDC5AD9CF02}" srcOrd="0" destOrd="0" presId="urn:microsoft.com/office/officeart/2008/layout/VerticalCurvedList"/>
    <dgm:cxn modelId="{1EE99E82-4325-7441-AE97-873715D5D917}" type="presParOf" srcId="{E2C6482B-C6D5-8C4A-BE7B-EF3EC7B87A2B}" destId="{6402CD42-5954-7444-98D2-7BFD480AFF99}" srcOrd="3" destOrd="0" presId="urn:microsoft.com/office/officeart/2008/layout/VerticalCurvedList"/>
    <dgm:cxn modelId="{A7C00E7F-A79F-E04F-8E6C-75FEA1881696}" type="presParOf" srcId="{E2C6482B-C6D5-8C4A-BE7B-EF3EC7B87A2B}" destId="{BF10A3D9-C491-BA41-B060-C986D2E7E44E}" srcOrd="4" destOrd="0" presId="urn:microsoft.com/office/officeart/2008/layout/VerticalCurvedList"/>
    <dgm:cxn modelId="{9E6EEFE7-082A-BC49-8B2C-C86D6737F8B9}" type="presParOf" srcId="{BF10A3D9-C491-BA41-B060-C986D2E7E44E}" destId="{BF260FF8-46BF-E444-ABFA-0C5CD2A7CCB4}" srcOrd="0" destOrd="0" presId="urn:microsoft.com/office/officeart/2008/layout/VerticalCurvedList"/>
    <dgm:cxn modelId="{DEB1B5C8-B7B8-3145-B04B-1CF4315EC467}" type="presParOf" srcId="{E2C6482B-C6D5-8C4A-BE7B-EF3EC7B87A2B}" destId="{7E427CD6-2972-D842-87B9-09E13DBB4383}" srcOrd="5" destOrd="0" presId="urn:microsoft.com/office/officeart/2008/layout/VerticalCurvedList"/>
    <dgm:cxn modelId="{CB87FF7C-059A-0346-BB39-A22438B6BEEA}" type="presParOf" srcId="{E2C6482B-C6D5-8C4A-BE7B-EF3EC7B87A2B}" destId="{E0B78DBF-0801-F04C-BA71-4ED2024B367B}" srcOrd="6" destOrd="0" presId="urn:microsoft.com/office/officeart/2008/layout/VerticalCurvedList"/>
    <dgm:cxn modelId="{31BF3AC0-9B8F-0346-9A13-821ADF4E1F6C}" type="presParOf" srcId="{E0B78DBF-0801-F04C-BA71-4ED2024B367B}" destId="{F4CE8D62-4A41-3848-8EAC-755662DFCDF3}" srcOrd="0" destOrd="0" presId="urn:microsoft.com/office/officeart/2008/layout/VerticalCurvedList"/>
    <dgm:cxn modelId="{F1A34727-7C5A-1B46-92EF-B6C04E8E5038}" type="presParOf" srcId="{E2C6482B-C6D5-8C4A-BE7B-EF3EC7B87A2B}" destId="{6B515BA0-6482-AE48-8FD9-E4FF77D8A192}" srcOrd="7" destOrd="0" presId="urn:microsoft.com/office/officeart/2008/layout/VerticalCurvedList"/>
    <dgm:cxn modelId="{3788D709-A0F6-0541-B241-1463A8E75406}" type="presParOf" srcId="{E2C6482B-C6D5-8C4A-BE7B-EF3EC7B87A2B}" destId="{FB182518-D0B9-0E47-A57A-CF76F199E41C}" srcOrd="8" destOrd="0" presId="urn:microsoft.com/office/officeart/2008/layout/VerticalCurvedList"/>
    <dgm:cxn modelId="{B3FEF00D-C29B-3147-B26B-388B7BC7A154}" type="presParOf" srcId="{FB182518-D0B9-0E47-A57A-CF76F199E41C}" destId="{CB25CCB2-A0BC-8D46-8CBC-7E36B92577B5}" srcOrd="0" destOrd="0" presId="urn:microsoft.com/office/officeart/2008/layout/VerticalCurvedList"/>
    <dgm:cxn modelId="{DAB67595-83F6-9B4C-8E7F-A3D80EFBFDAD}" type="presParOf" srcId="{E2C6482B-C6D5-8C4A-BE7B-EF3EC7B87A2B}" destId="{A0B222C0-CB9C-F541-9321-06E9938D20CD}" srcOrd="9" destOrd="0" presId="urn:microsoft.com/office/officeart/2008/layout/VerticalCurvedList"/>
    <dgm:cxn modelId="{F8416D04-B6C5-4B4B-BAAC-2C904FCBDE2B}" type="presParOf" srcId="{E2C6482B-C6D5-8C4A-BE7B-EF3EC7B87A2B}" destId="{8B822800-F3D8-B54E-8251-862863B67B32}" srcOrd="10" destOrd="0" presId="urn:microsoft.com/office/officeart/2008/layout/VerticalCurvedList"/>
    <dgm:cxn modelId="{CC18839C-AEFB-624F-9D71-478F171D259A}" type="presParOf" srcId="{8B822800-F3D8-B54E-8251-862863B67B32}" destId="{2E03A8A8-5B5B-7348-B120-D0BB9C8F9D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253032-632D-ED47-92F0-1E4202FD3D93}" type="doc">
      <dgm:prSet loTypeId="urn:microsoft.com/office/officeart/2005/8/layout/chevron1" loCatId="" qsTypeId="urn:microsoft.com/office/officeart/2005/8/quickstyle/simple4" qsCatId="simple" csTypeId="urn:microsoft.com/office/officeart/2005/8/colors/colorful3" csCatId="colorful" phldr="1"/>
      <dgm:spPr/>
    </dgm:pt>
    <dgm:pt modelId="{E459EAB9-6999-0B4B-8D73-006DB8E5E6B6}">
      <dgm:prSet phldrT="[Text]"/>
      <dgm:spPr/>
      <dgm:t>
        <a:bodyPr/>
        <a:lstStyle/>
        <a:p>
          <a:r>
            <a:rPr lang="es-ES_tradnl" dirty="0" smtClean="0"/>
            <a:t>Materias primas</a:t>
          </a:r>
          <a:endParaRPr lang="es-ES_tradnl" dirty="0"/>
        </a:p>
      </dgm:t>
    </dgm:pt>
    <dgm:pt modelId="{F28787D8-3E33-374D-B9CE-956DA6CC1481}" type="parTrans" cxnId="{7A2B72AA-D266-4C4D-8178-9CB68D3DCC3D}">
      <dgm:prSet/>
      <dgm:spPr/>
      <dgm:t>
        <a:bodyPr/>
        <a:lstStyle/>
        <a:p>
          <a:endParaRPr lang="es-ES_tradnl"/>
        </a:p>
      </dgm:t>
    </dgm:pt>
    <dgm:pt modelId="{3A1A8730-A9A2-8A40-BB61-90A28162A60F}" type="sibTrans" cxnId="{7A2B72AA-D266-4C4D-8178-9CB68D3DCC3D}">
      <dgm:prSet/>
      <dgm:spPr/>
      <dgm:t>
        <a:bodyPr/>
        <a:lstStyle/>
        <a:p>
          <a:endParaRPr lang="es-ES_tradnl"/>
        </a:p>
      </dgm:t>
    </dgm:pt>
    <dgm:pt modelId="{3A94047A-71BC-B24C-89E3-F61CB8B3A7DA}">
      <dgm:prSet phldrT="[Text]"/>
      <dgm:spPr/>
      <dgm:t>
        <a:bodyPr/>
        <a:lstStyle/>
        <a:p>
          <a:r>
            <a:rPr lang="es-ES_tradnl" dirty="0" smtClean="0"/>
            <a:t>Equipos </a:t>
          </a:r>
          <a:r>
            <a:rPr lang="es-ES_tradnl" dirty="0" err="1" smtClean="0"/>
            <a:t>indstriales</a:t>
          </a:r>
          <a:endParaRPr lang="es-ES_tradnl" dirty="0"/>
        </a:p>
      </dgm:t>
    </dgm:pt>
    <dgm:pt modelId="{812CF2E9-1A14-884D-9D76-C61CC66DC962}" type="parTrans" cxnId="{E01ED1A0-71F9-414F-A010-45021847DD49}">
      <dgm:prSet/>
      <dgm:spPr/>
      <dgm:t>
        <a:bodyPr/>
        <a:lstStyle/>
        <a:p>
          <a:endParaRPr lang="es-ES_tradnl"/>
        </a:p>
      </dgm:t>
    </dgm:pt>
    <dgm:pt modelId="{85132E4C-9BE3-874E-8629-387F6F92C5DD}" type="sibTrans" cxnId="{E01ED1A0-71F9-414F-A010-45021847DD49}">
      <dgm:prSet/>
      <dgm:spPr/>
      <dgm:t>
        <a:bodyPr/>
        <a:lstStyle/>
        <a:p>
          <a:endParaRPr lang="es-ES_tradnl"/>
        </a:p>
      </dgm:t>
    </dgm:pt>
    <dgm:pt modelId="{C52D01EE-2E6B-694C-9BB2-E992A47B4D03}">
      <dgm:prSet phldrT="[Text]"/>
      <dgm:spPr/>
      <dgm:t>
        <a:bodyPr/>
        <a:lstStyle/>
        <a:p>
          <a:r>
            <a:rPr lang="es-ES_tradnl" dirty="0" smtClean="0"/>
            <a:t>Componentes y repuestos</a:t>
          </a:r>
          <a:endParaRPr lang="es-ES_tradnl" dirty="0"/>
        </a:p>
      </dgm:t>
    </dgm:pt>
    <dgm:pt modelId="{19F497C7-9616-0C44-8E55-6CA6C0F4BC4E}" type="parTrans" cxnId="{37285466-A392-CF42-AD53-D9ED79BADD55}">
      <dgm:prSet/>
      <dgm:spPr/>
      <dgm:t>
        <a:bodyPr/>
        <a:lstStyle/>
        <a:p>
          <a:endParaRPr lang="es-ES_tradnl"/>
        </a:p>
      </dgm:t>
    </dgm:pt>
    <dgm:pt modelId="{A4319790-9C60-8C4F-BDB5-4B9C2F974746}" type="sibTrans" cxnId="{37285466-A392-CF42-AD53-D9ED79BADD55}">
      <dgm:prSet/>
      <dgm:spPr/>
      <dgm:t>
        <a:bodyPr/>
        <a:lstStyle/>
        <a:p>
          <a:endParaRPr lang="es-ES_tradnl"/>
        </a:p>
      </dgm:t>
    </dgm:pt>
    <dgm:pt modelId="{25AF6AF5-23D1-6340-A6BB-23F9950E0362}">
      <dgm:prSet phldrT="[Text]"/>
      <dgm:spPr/>
      <dgm:t>
        <a:bodyPr/>
        <a:lstStyle/>
        <a:p>
          <a:r>
            <a:rPr lang="es-ES_tradnl" dirty="0" smtClean="0"/>
            <a:t>Productos Finales</a:t>
          </a:r>
          <a:endParaRPr lang="es-ES_tradnl" dirty="0"/>
        </a:p>
      </dgm:t>
    </dgm:pt>
    <dgm:pt modelId="{BDE78E07-DE17-1449-A679-7ACA8EF53D41}" type="parTrans" cxnId="{B95FB9C8-CE55-C34E-9455-C059AD82AB8F}">
      <dgm:prSet/>
      <dgm:spPr/>
      <dgm:t>
        <a:bodyPr/>
        <a:lstStyle/>
        <a:p>
          <a:endParaRPr lang="es-ES_tradnl"/>
        </a:p>
      </dgm:t>
    </dgm:pt>
    <dgm:pt modelId="{1B52E91E-077D-104A-9312-0745BA713508}" type="sibTrans" cxnId="{B95FB9C8-CE55-C34E-9455-C059AD82AB8F}">
      <dgm:prSet/>
      <dgm:spPr/>
      <dgm:t>
        <a:bodyPr/>
        <a:lstStyle/>
        <a:p>
          <a:endParaRPr lang="es-ES_tradnl"/>
        </a:p>
      </dgm:t>
    </dgm:pt>
    <dgm:pt modelId="{93F0DB8D-B0F5-384F-8D93-F83AFFBE9A0C}">
      <dgm:prSet phldrT="[Text]"/>
      <dgm:spPr/>
      <dgm:t>
        <a:bodyPr/>
        <a:lstStyle/>
        <a:p>
          <a:r>
            <a:rPr lang="es-ES_tradnl" dirty="0" smtClean="0"/>
            <a:t>Servicios</a:t>
          </a:r>
          <a:endParaRPr lang="es-ES_tradnl" dirty="0"/>
        </a:p>
      </dgm:t>
    </dgm:pt>
    <dgm:pt modelId="{33E39263-98F0-BA45-A509-951CDD91963F}" type="parTrans" cxnId="{80FDA75D-9A06-C043-8415-78375F692479}">
      <dgm:prSet/>
      <dgm:spPr/>
      <dgm:t>
        <a:bodyPr/>
        <a:lstStyle/>
        <a:p>
          <a:endParaRPr lang="es-ES_tradnl"/>
        </a:p>
      </dgm:t>
    </dgm:pt>
    <dgm:pt modelId="{D6FD5193-23D3-E648-A319-795258072628}" type="sibTrans" cxnId="{80FDA75D-9A06-C043-8415-78375F692479}">
      <dgm:prSet/>
      <dgm:spPr/>
      <dgm:t>
        <a:bodyPr/>
        <a:lstStyle/>
        <a:p>
          <a:endParaRPr lang="es-ES_tradnl"/>
        </a:p>
      </dgm:t>
    </dgm:pt>
    <dgm:pt modelId="{E82293F5-DC63-D143-96B0-EB466A738BDE}" type="pres">
      <dgm:prSet presAssocID="{02253032-632D-ED47-92F0-1E4202FD3D93}" presName="Name0" presStyleCnt="0">
        <dgm:presLayoutVars>
          <dgm:dir/>
          <dgm:animLvl val="lvl"/>
          <dgm:resizeHandles val="exact"/>
        </dgm:presLayoutVars>
      </dgm:prSet>
      <dgm:spPr/>
    </dgm:pt>
    <dgm:pt modelId="{2DA61170-13AB-CC4C-95D2-5F9DE31A5074}" type="pres">
      <dgm:prSet presAssocID="{E459EAB9-6999-0B4B-8D73-006DB8E5E6B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5A38A4D3-A152-CD42-94F6-FE9A98C6CDDF}" type="pres">
      <dgm:prSet presAssocID="{3A1A8730-A9A2-8A40-BB61-90A28162A60F}" presName="parTxOnlySpace" presStyleCnt="0"/>
      <dgm:spPr/>
    </dgm:pt>
    <dgm:pt modelId="{90489557-BB2E-0949-A87F-BCEFE4667323}" type="pres">
      <dgm:prSet presAssocID="{3A94047A-71BC-B24C-89E3-F61CB8B3A7D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C14D8B3F-20BF-AF4D-A6A2-B64A46E30045}" type="pres">
      <dgm:prSet presAssocID="{85132E4C-9BE3-874E-8629-387F6F92C5DD}" presName="parTxOnlySpace" presStyleCnt="0"/>
      <dgm:spPr/>
    </dgm:pt>
    <dgm:pt modelId="{763F3245-A94B-A041-8D36-D634B97648AE}" type="pres">
      <dgm:prSet presAssocID="{C52D01EE-2E6B-694C-9BB2-E992A47B4D03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530E6-E79A-7E44-8D1C-C74A26E1EF12}" type="pres">
      <dgm:prSet presAssocID="{A4319790-9C60-8C4F-BDB5-4B9C2F974746}" presName="parTxOnlySpace" presStyleCnt="0"/>
      <dgm:spPr/>
    </dgm:pt>
    <dgm:pt modelId="{EAB48AEC-0E0D-5F40-BF50-8106827F4057}" type="pres">
      <dgm:prSet presAssocID="{25AF6AF5-23D1-6340-A6BB-23F9950E036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E080F2-C18D-3440-A37C-7CB1031CB6FE}" type="pres">
      <dgm:prSet presAssocID="{1B52E91E-077D-104A-9312-0745BA713508}" presName="parTxOnlySpace" presStyleCnt="0"/>
      <dgm:spPr/>
    </dgm:pt>
    <dgm:pt modelId="{AFD58CE0-0399-C643-8FEB-5DB372EF297B}" type="pres">
      <dgm:prSet presAssocID="{93F0DB8D-B0F5-384F-8D93-F83AFFBE9A0C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DADA8-CA05-1B40-B24F-EF7A801E0223}" type="presOf" srcId="{02253032-632D-ED47-92F0-1E4202FD3D93}" destId="{E82293F5-DC63-D143-96B0-EB466A738BDE}" srcOrd="0" destOrd="0" presId="urn:microsoft.com/office/officeart/2005/8/layout/chevron1"/>
    <dgm:cxn modelId="{E01ED1A0-71F9-414F-A010-45021847DD49}" srcId="{02253032-632D-ED47-92F0-1E4202FD3D93}" destId="{3A94047A-71BC-B24C-89E3-F61CB8B3A7DA}" srcOrd="1" destOrd="0" parTransId="{812CF2E9-1A14-884D-9D76-C61CC66DC962}" sibTransId="{85132E4C-9BE3-874E-8629-387F6F92C5DD}"/>
    <dgm:cxn modelId="{80FDA75D-9A06-C043-8415-78375F692479}" srcId="{02253032-632D-ED47-92F0-1E4202FD3D93}" destId="{93F0DB8D-B0F5-384F-8D93-F83AFFBE9A0C}" srcOrd="4" destOrd="0" parTransId="{33E39263-98F0-BA45-A509-951CDD91963F}" sibTransId="{D6FD5193-23D3-E648-A319-795258072628}"/>
    <dgm:cxn modelId="{77DE33AB-725E-2C4E-A7C6-82607272B463}" type="presOf" srcId="{3A94047A-71BC-B24C-89E3-F61CB8B3A7DA}" destId="{90489557-BB2E-0949-A87F-BCEFE4667323}" srcOrd="0" destOrd="0" presId="urn:microsoft.com/office/officeart/2005/8/layout/chevron1"/>
    <dgm:cxn modelId="{4B8CAC8A-C74D-4941-953A-863D52F3CAE5}" type="presOf" srcId="{C52D01EE-2E6B-694C-9BB2-E992A47B4D03}" destId="{763F3245-A94B-A041-8D36-D634B97648AE}" srcOrd="0" destOrd="0" presId="urn:microsoft.com/office/officeart/2005/8/layout/chevron1"/>
    <dgm:cxn modelId="{B95FB9C8-CE55-C34E-9455-C059AD82AB8F}" srcId="{02253032-632D-ED47-92F0-1E4202FD3D93}" destId="{25AF6AF5-23D1-6340-A6BB-23F9950E0362}" srcOrd="3" destOrd="0" parTransId="{BDE78E07-DE17-1449-A679-7ACA8EF53D41}" sibTransId="{1B52E91E-077D-104A-9312-0745BA713508}"/>
    <dgm:cxn modelId="{3DB9A595-E565-3144-8EC3-887D0ABB7290}" type="presOf" srcId="{25AF6AF5-23D1-6340-A6BB-23F9950E0362}" destId="{EAB48AEC-0E0D-5F40-BF50-8106827F4057}" srcOrd="0" destOrd="0" presId="urn:microsoft.com/office/officeart/2005/8/layout/chevron1"/>
    <dgm:cxn modelId="{9BFD5A8D-32D6-1349-842A-5AA318CB6FB6}" type="presOf" srcId="{93F0DB8D-B0F5-384F-8D93-F83AFFBE9A0C}" destId="{AFD58CE0-0399-C643-8FEB-5DB372EF297B}" srcOrd="0" destOrd="0" presId="urn:microsoft.com/office/officeart/2005/8/layout/chevron1"/>
    <dgm:cxn modelId="{E46CCB20-FCD8-8748-A9F4-BFAA18F89C9E}" type="presOf" srcId="{E459EAB9-6999-0B4B-8D73-006DB8E5E6B6}" destId="{2DA61170-13AB-CC4C-95D2-5F9DE31A5074}" srcOrd="0" destOrd="0" presId="urn:microsoft.com/office/officeart/2005/8/layout/chevron1"/>
    <dgm:cxn modelId="{7A2B72AA-D266-4C4D-8178-9CB68D3DCC3D}" srcId="{02253032-632D-ED47-92F0-1E4202FD3D93}" destId="{E459EAB9-6999-0B4B-8D73-006DB8E5E6B6}" srcOrd="0" destOrd="0" parTransId="{F28787D8-3E33-374D-B9CE-956DA6CC1481}" sibTransId="{3A1A8730-A9A2-8A40-BB61-90A28162A60F}"/>
    <dgm:cxn modelId="{37285466-A392-CF42-AD53-D9ED79BADD55}" srcId="{02253032-632D-ED47-92F0-1E4202FD3D93}" destId="{C52D01EE-2E6B-694C-9BB2-E992A47B4D03}" srcOrd="2" destOrd="0" parTransId="{19F497C7-9616-0C44-8E55-6CA6C0F4BC4E}" sibTransId="{A4319790-9C60-8C4F-BDB5-4B9C2F974746}"/>
    <dgm:cxn modelId="{5F457F2F-0611-6749-850D-C6613D5A6BD6}" type="presParOf" srcId="{E82293F5-DC63-D143-96B0-EB466A738BDE}" destId="{2DA61170-13AB-CC4C-95D2-5F9DE31A5074}" srcOrd="0" destOrd="0" presId="urn:microsoft.com/office/officeart/2005/8/layout/chevron1"/>
    <dgm:cxn modelId="{147A4ED8-3A9D-0B48-ACEC-E91229AE9994}" type="presParOf" srcId="{E82293F5-DC63-D143-96B0-EB466A738BDE}" destId="{5A38A4D3-A152-CD42-94F6-FE9A98C6CDDF}" srcOrd="1" destOrd="0" presId="urn:microsoft.com/office/officeart/2005/8/layout/chevron1"/>
    <dgm:cxn modelId="{1B88169A-205C-9F4A-BF8D-9190F9548C6F}" type="presParOf" srcId="{E82293F5-DC63-D143-96B0-EB466A738BDE}" destId="{90489557-BB2E-0949-A87F-BCEFE4667323}" srcOrd="2" destOrd="0" presId="urn:microsoft.com/office/officeart/2005/8/layout/chevron1"/>
    <dgm:cxn modelId="{6EA3EFD4-272B-8440-BB5E-A2B6EB4B8E55}" type="presParOf" srcId="{E82293F5-DC63-D143-96B0-EB466A738BDE}" destId="{C14D8B3F-20BF-AF4D-A6A2-B64A46E30045}" srcOrd="3" destOrd="0" presId="urn:microsoft.com/office/officeart/2005/8/layout/chevron1"/>
    <dgm:cxn modelId="{74160805-BCCF-1945-A6D5-03CCA31BA30A}" type="presParOf" srcId="{E82293F5-DC63-D143-96B0-EB466A738BDE}" destId="{763F3245-A94B-A041-8D36-D634B97648AE}" srcOrd="4" destOrd="0" presId="urn:microsoft.com/office/officeart/2005/8/layout/chevron1"/>
    <dgm:cxn modelId="{BE7A669B-0043-264C-8B0F-833213530B69}" type="presParOf" srcId="{E82293F5-DC63-D143-96B0-EB466A738BDE}" destId="{346530E6-E79A-7E44-8D1C-C74A26E1EF12}" srcOrd="5" destOrd="0" presId="urn:microsoft.com/office/officeart/2005/8/layout/chevron1"/>
    <dgm:cxn modelId="{0FBDD30E-8C12-7448-BC26-965E02669D72}" type="presParOf" srcId="{E82293F5-DC63-D143-96B0-EB466A738BDE}" destId="{EAB48AEC-0E0D-5F40-BF50-8106827F4057}" srcOrd="6" destOrd="0" presId="urn:microsoft.com/office/officeart/2005/8/layout/chevron1"/>
    <dgm:cxn modelId="{8DFF89BB-9235-0A44-A580-7A5308E03A9B}" type="presParOf" srcId="{E82293F5-DC63-D143-96B0-EB466A738BDE}" destId="{DFE080F2-C18D-3440-A37C-7CB1031CB6FE}" srcOrd="7" destOrd="0" presId="urn:microsoft.com/office/officeart/2005/8/layout/chevron1"/>
    <dgm:cxn modelId="{69CC3A21-9A32-564F-9FA5-9224C6FADE40}" type="presParOf" srcId="{E82293F5-DC63-D143-96B0-EB466A738BDE}" destId="{AFD58CE0-0399-C643-8FEB-5DB372EF297B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309F2C2-E072-3A42-A935-A24B7E0404E3}" type="doc">
      <dgm:prSet loTypeId="urn:microsoft.com/office/officeart/2005/8/layout/hList6" loCatId="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es-ES_tradnl"/>
        </a:p>
      </dgm:t>
    </dgm:pt>
    <dgm:pt modelId="{F00EE1DD-6E10-FF40-B1AD-43CE98C25584}">
      <dgm:prSet/>
      <dgm:spPr/>
      <dgm:t>
        <a:bodyPr/>
        <a:lstStyle/>
        <a:p>
          <a:pPr rtl="0"/>
          <a:r>
            <a:rPr lang="en-US" smtClean="0"/>
            <a:t>SAP:</a:t>
          </a:r>
          <a:endParaRPr lang="en-US"/>
        </a:p>
      </dgm:t>
    </dgm:pt>
    <dgm:pt modelId="{B814C1BF-450F-9341-AEB5-A6D414AAF100}" type="parTrans" cxnId="{D5214142-BB6B-7843-AF72-0CC2589AC098}">
      <dgm:prSet/>
      <dgm:spPr/>
      <dgm:t>
        <a:bodyPr/>
        <a:lstStyle/>
        <a:p>
          <a:endParaRPr lang="es-ES_tradnl"/>
        </a:p>
      </dgm:t>
    </dgm:pt>
    <dgm:pt modelId="{AE984FB1-3F9D-C348-8964-3F6C4F76A7B2}" type="sibTrans" cxnId="{D5214142-BB6B-7843-AF72-0CC2589AC098}">
      <dgm:prSet/>
      <dgm:spPr/>
      <dgm:t>
        <a:bodyPr/>
        <a:lstStyle/>
        <a:p>
          <a:endParaRPr lang="es-ES_tradnl"/>
        </a:p>
      </dgm:t>
    </dgm:pt>
    <dgm:pt modelId="{3BBDA85F-B710-944A-B963-B586D88C3988}">
      <dgm:prSet/>
      <dgm:spPr/>
      <dgm:t>
        <a:bodyPr/>
        <a:lstStyle/>
        <a:p>
          <a:pPr rtl="0"/>
          <a:r>
            <a:rPr lang="es-ES_tradnl" smtClean="0"/>
            <a:t>Describir el artículo</a:t>
          </a:r>
          <a:endParaRPr lang="es-ES_tradnl"/>
        </a:p>
      </dgm:t>
    </dgm:pt>
    <dgm:pt modelId="{41E2DBE5-8394-204C-BFC6-99E0E08C9D86}" type="parTrans" cxnId="{45F3136F-D68C-9847-B235-E4CBC4001F91}">
      <dgm:prSet/>
      <dgm:spPr/>
      <dgm:t>
        <a:bodyPr/>
        <a:lstStyle/>
        <a:p>
          <a:endParaRPr lang="es-ES_tradnl"/>
        </a:p>
      </dgm:t>
    </dgm:pt>
    <dgm:pt modelId="{F1C32913-E184-5B44-9FD2-299F01EE072F}" type="sibTrans" cxnId="{45F3136F-D68C-9847-B235-E4CBC4001F91}">
      <dgm:prSet/>
      <dgm:spPr/>
      <dgm:t>
        <a:bodyPr/>
        <a:lstStyle/>
        <a:p>
          <a:endParaRPr lang="es-ES_tradnl"/>
        </a:p>
      </dgm:t>
    </dgm:pt>
    <dgm:pt modelId="{D9F55364-A4C9-4D4A-9948-81FFB9034F47}">
      <dgm:prSet/>
      <dgm:spPr/>
      <dgm:t>
        <a:bodyPr/>
        <a:lstStyle/>
        <a:p>
          <a:pPr rtl="0"/>
          <a:r>
            <a:rPr lang="es-ES_tradnl" smtClean="0"/>
            <a:t>Darle un código</a:t>
          </a:r>
          <a:endParaRPr lang="es-ES_tradnl"/>
        </a:p>
      </dgm:t>
    </dgm:pt>
    <dgm:pt modelId="{20328A99-5155-3A4A-8D5B-738A707B921D}" type="parTrans" cxnId="{4EB179EF-CA39-C140-AD29-74A8DE1C29BB}">
      <dgm:prSet/>
      <dgm:spPr/>
      <dgm:t>
        <a:bodyPr/>
        <a:lstStyle/>
        <a:p>
          <a:endParaRPr lang="es-ES_tradnl"/>
        </a:p>
      </dgm:t>
    </dgm:pt>
    <dgm:pt modelId="{2DE25294-3061-3B43-BBA0-EFE1223704BC}" type="sibTrans" cxnId="{4EB179EF-CA39-C140-AD29-74A8DE1C29BB}">
      <dgm:prSet/>
      <dgm:spPr/>
      <dgm:t>
        <a:bodyPr/>
        <a:lstStyle/>
        <a:p>
          <a:endParaRPr lang="es-ES_tradnl"/>
        </a:p>
      </dgm:t>
    </dgm:pt>
    <dgm:pt modelId="{3EFA9931-9B22-AC4D-903F-81708EA19944}">
      <dgm:prSet/>
      <dgm:spPr/>
      <dgm:t>
        <a:bodyPr/>
        <a:lstStyle/>
        <a:p>
          <a:pPr rtl="0"/>
          <a:r>
            <a:rPr lang="es-ES_tradnl" smtClean="0"/>
            <a:t>Indicar una taxonomía (cualquiera)</a:t>
          </a:r>
          <a:endParaRPr lang="es-ES_tradnl"/>
        </a:p>
      </dgm:t>
    </dgm:pt>
    <dgm:pt modelId="{BC04A914-04B8-8945-B02B-5DEA3D73F474}" type="parTrans" cxnId="{716F2A46-35BE-B049-A165-6252C78BDD19}">
      <dgm:prSet/>
      <dgm:spPr/>
      <dgm:t>
        <a:bodyPr/>
        <a:lstStyle/>
        <a:p>
          <a:endParaRPr lang="es-ES_tradnl"/>
        </a:p>
      </dgm:t>
    </dgm:pt>
    <dgm:pt modelId="{B6ACBBDC-7929-AE46-8561-79DE09439A8F}" type="sibTrans" cxnId="{716F2A46-35BE-B049-A165-6252C78BDD19}">
      <dgm:prSet/>
      <dgm:spPr/>
      <dgm:t>
        <a:bodyPr/>
        <a:lstStyle/>
        <a:p>
          <a:endParaRPr lang="es-ES_tradnl"/>
        </a:p>
      </dgm:t>
    </dgm:pt>
    <dgm:pt modelId="{4AF85CEB-C30F-8F48-BF53-1604D4EDD7AE}">
      <dgm:prSet/>
      <dgm:spPr/>
      <dgm:t>
        <a:bodyPr/>
        <a:lstStyle/>
        <a:p>
          <a:pPr rtl="0"/>
          <a:r>
            <a:rPr lang="en-US" smtClean="0"/>
            <a:t>ORACLE</a:t>
          </a:r>
          <a:endParaRPr lang="en-US"/>
        </a:p>
      </dgm:t>
    </dgm:pt>
    <dgm:pt modelId="{7738C471-9F87-BB43-91DA-94CF8738EBFE}" type="parTrans" cxnId="{86A87C73-65FC-404E-842B-645FB97E65C5}">
      <dgm:prSet/>
      <dgm:spPr/>
      <dgm:t>
        <a:bodyPr/>
        <a:lstStyle/>
        <a:p>
          <a:endParaRPr lang="es-ES_tradnl"/>
        </a:p>
      </dgm:t>
    </dgm:pt>
    <dgm:pt modelId="{47A4A257-4E29-5644-82DF-01BFB1BD6FB7}" type="sibTrans" cxnId="{86A87C73-65FC-404E-842B-645FB97E65C5}">
      <dgm:prSet/>
      <dgm:spPr/>
      <dgm:t>
        <a:bodyPr/>
        <a:lstStyle/>
        <a:p>
          <a:endParaRPr lang="es-ES_tradnl"/>
        </a:p>
      </dgm:t>
    </dgm:pt>
    <dgm:pt modelId="{B5219D39-B2A8-C54B-95AF-4534F8E8FCB5}">
      <dgm:prSet/>
      <dgm:spPr/>
      <dgm:t>
        <a:bodyPr/>
        <a:lstStyle/>
        <a:p>
          <a:pPr rtl="0"/>
          <a:r>
            <a:rPr lang="en-US" smtClean="0"/>
            <a:t>Item</a:t>
          </a:r>
          <a:endParaRPr lang="en-US"/>
        </a:p>
      </dgm:t>
    </dgm:pt>
    <dgm:pt modelId="{05E7AF44-97C4-F940-A385-269E0FAA33F7}" type="parTrans" cxnId="{AE86E186-5E4C-2046-8DA4-5EE4267F2EDC}">
      <dgm:prSet/>
      <dgm:spPr/>
      <dgm:t>
        <a:bodyPr/>
        <a:lstStyle/>
        <a:p>
          <a:endParaRPr lang="es-ES_tradnl"/>
        </a:p>
      </dgm:t>
    </dgm:pt>
    <dgm:pt modelId="{8DA23DDD-20E6-AC44-9FEC-B38D9E33BEE4}" type="sibTrans" cxnId="{AE86E186-5E4C-2046-8DA4-5EE4267F2EDC}">
      <dgm:prSet/>
      <dgm:spPr/>
      <dgm:t>
        <a:bodyPr/>
        <a:lstStyle/>
        <a:p>
          <a:endParaRPr lang="es-ES_tradnl"/>
        </a:p>
      </dgm:t>
    </dgm:pt>
    <dgm:pt modelId="{5F24D641-66CC-B344-967E-F2BF41190EC0}">
      <dgm:prSet/>
      <dgm:spPr/>
      <dgm:t>
        <a:bodyPr/>
        <a:lstStyle/>
        <a:p>
          <a:pPr rtl="0"/>
          <a:r>
            <a:rPr lang="es-ES_tradnl" smtClean="0"/>
            <a:t>Categoría</a:t>
          </a:r>
          <a:endParaRPr lang="es-ES_tradnl"/>
        </a:p>
      </dgm:t>
    </dgm:pt>
    <dgm:pt modelId="{306D771E-918E-CE4F-BB26-F1F5050C8BA4}" type="parTrans" cxnId="{F2BA21E0-1DB2-8441-A07E-5F1CB26B8557}">
      <dgm:prSet/>
      <dgm:spPr/>
      <dgm:t>
        <a:bodyPr/>
        <a:lstStyle/>
        <a:p>
          <a:endParaRPr lang="es-ES_tradnl"/>
        </a:p>
      </dgm:t>
    </dgm:pt>
    <dgm:pt modelId="{0AF95F12-D129-F042-B766-A09AB46F6C4E}" type="sibTrans" cxnId="{F2BA21E0-1DB2-8441-A07E-5F1CB26B8557}">
      <dgm:prSet/>
      <dgm:spPr/>
      <dgm:t>
        <a:bodyPr/>
        <a:lstStyle/>
        <a:p>
          <a:endParaRPr lang="es-ES_tradnl"/>
        </a:p>
      </dgm:t>
    </dgm:pt>
    <dgm:pt modelId="{220B4992-2B9B-7147-9D22-8A5A43F8CA79}">
      <dgm:prSet/>
      <dgm:spPr/>
      <dgm:t>
        <a:bodyPr/>
        <a:lstStyle/>
        <a:p>
          <a:pPr rtl="0"/>
          <a:r>
            <a:rPr lang="hu-HU" smtClean="0"/>
            <a:t>Catálogos </a:t>
          </a:r>
          <a:endParaRPr lang="hu-HU"/>
        </a:p>
      </dgm:t>
    </dgm:pt>
    <dgm:pt modelId="{704D63CC-C6AE-134D-9F07-CBCD51922345}" type="parTrans" cxnId="{51F37235-4479-D947-BFCE-CFAA38B62BDC}">
      <dgm:prSet/>
      <dgm:spPr/>
      <dgm:t>
        <a:bodyPr/>
        <a:lstStyle/>
        <a:p>
          <a:endParaRPr lang="es-ES_tradnl"/>
        </a:p>
      </dgm:t>
    </dgm:pt>
    <dgm:pt modelId="{8B8DFA3A-93FB-5447-9934-02B056F5B204}" type="sibTrans" cxnId="{51F37235-4479-D947-BFCE-CFAA38B62BDC}">
      <dgm:prSet/>
      <dgm:spPr/>
      <dgm:t>
        <a:bodyPr/>
        <a:lstStyle/>
        <a:p>
          <a:endParaRPr lang="es-ES_tradnl"/>
        </a:p>
      </dgm:t>
    </dgm:pt>
    <dgm:pt modelId="{9C752456-781C-9D40-8B09-757AC4DB021B}">
      <dgm:prSet/>
      <dgm:spPr/>
      <dgm:t>
        <a:bodyPr/>
        <a:lstStyle/>
        <a:p>
          <a:pPr rtl="0"/>
          <a:r>
            <a:rPr lang="es-ES_tradnl" dirty="0" smtClean="0"/>
            <a:t>Localización del Stock </a:t>
          </a:r>
          <a:endParaRPr lang="es-ES_tradnl" dirty="0"/>
        </a:p>
      </dgm:t>
    </dgm:pt>
    <dgm:pt modelId="{B1085072-2FA6-E34E-B15E-B6B915288F8A}" type="parTrans" cxnId="{E500B86E-4346-904E-BFE0-8532F4D9E9ED}">
      <dgm:prSet/>
      <dgm:spPr/>
      <dgm:t>
        <a:bodyPr/>
        <a:lstStyle/>
        <a:p>
          <a:endParaRPr lang="es-ES_tradnl"/>
        </a:p>
      </dgm:t>
    </dgm:pt>
    <dgm:pt modelId="{CAC81B41-7157-7A43-8695-DF98B0B23134}" type="sibTrans" cxnId="{E500B86E-4346-904E-BFE0-8532F4D9E9ED}">
      <dgm:prSet/>
      <dgm:spPr/>
      <dgm:t>
        <a:bodyPr/>
        <a:lstStyle/>
        <a:p>
          <a:endParaRPr lang="es-ES_tradnl"/>
        </a:p>
      </dgm:t>
    </dgm:pt>
    <dgm:pt modelId="{D13F4930-15EC-9A40-B8AE-2A8053E8DD55}">
      <dgm:prSet/>
      <dgm:spPr/>
      <dgm:t>
        <a:bodyPr/>
        <a:lstStyle/>
        <a:p>
          <a:pPr rtl="0"/>
          <a:r>
            <a:rPr lang="es-ES_tradnl" smtClean="0"/>
            <a:t>Ordenes de compra o venta </a:t>
          </a:r>
          <a:endParaRPr lang="es-ES_tradnl"/>
        </a:p>
      </dgm:t>
    </dgm:pt>
    <dgm:pt modelId="{167F28E9-2674-F74A-BA7A-B87906C40A63}" type="parTrans" cxnId="{50CE969C-6266-B24D-8787-3361C79F7622}">
      <dgm:prSet/>
      <dgm:spPr/>
      <dgm:t>
        <a:bodyPr/>
        <a:lstStyle/>
        <a:p>
          <a:endParaRPr lang="es-ES_tradnl"/>
        </a:p>
      </dgm:t>
    </dgm:pt>
    <dgm:pt modelId="{BE7CCE86-1EFB-A845-8800-3664B656DD21}" type="sibTrans" cxnId="{50CE969C-6266-B24D-8787-3361C79F7622}">
      <dgm:prSet/>
      <dgm:spPr/>
      <dgm:t>
        <a:bodyPr/>
        <a:lstStyle/>
        <a:p>
          <a:endParaRPr lang="es-ES_tradnl"/>
        </a:p>
      </dgm:t>
    </dgm:pt>
    <dgm:pt modelId="{341FA02C-BDB4-4942-B430-65129D2FB8A3}">
      <dgm:prSet/>
      <dgm:spPr/>
      <dgm:t>
        <a:bodyPr/>
        <a:lstStyle/>
        <a:p>
          <a:pPr rtl="0"/>
          <a:r>
            <a:rPr lang="es-ES_tradnl" smtClean="0"/>
            <a:t>Calendarios</a:t>
          </a:r>
          <a:endParaRPr lang="es-ES_tradnl"/>
        </a:p>
      </dgm:t>
    </dgm:pt>
    <dgm:pt modelId="{0D1676E2-DFAC-A144-BD45-A59D3E0219BB}" type="parTrans" cxnId="{95C1BB62-35FB-9249-AE1A-195E3850EC4D}">
      <dgm:prSet/>
      <dgm:spPr/>
      <dgm:t>
        <a:bodyPr/>
        <a:lstStyle/>
        <a:p>
          <a:endParaRPr lang="es-ES_tradnl"/>
        </a:p>
      </dgm:t>
    </dgm:pt>
    <dgm:pt modelId="{D13E765D-0496-CB41-81AD-BA443C43B18D}" type="sibTrans" cxnId="{95C1BB62-35FB-9249-AE1A-195E3850EC4D}">
      <dgm:prSet/>
      <dgm:spPr/>
      <dgm:t>
        <a:bodyPr/>
        <a:lstStyle/>
        <a:p>
          <a:endParaRPr lang="es-ES_tradnl"/>
        </a:p>
      </dgm:t>
    </dgm:pt>
    <dgm:pt modelId="{DD619B72-C74A-0644-BF8B-9193FB9E4A2E}" type="pres">
      <dgm:prSet presAssocID="{0309F2C2-E072-3A42-A935-A24B7E0404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38CAB9D-364C-F647-85F5-5C7FC555BEF3}" type="pres">
      <dgm:prSet presAssocID="{F00EE1DD-6E10-FF40-B1AD-43CE98C25584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98A9B7-173A-D64A-9B1D-BBD33DE3DA01}" type="pres">
      <dgm:prSet presAssocID="{AE984FB1-3F9D-C348-8964-3F6C4F76A7B2}" presName="sibTrans" presStyleCnt="0"/>
      <dgm:spPr/>
    </dgm:pt>
    <dgm:pt modelId="{76A3ACD1-081B-EA4D-B369-0E247558E3F2}" type="pres">
      <dgm:prSet presAssocID="{4AF85CEB-C30F-8F48-BF53-1604D4EDD7AE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F5D886A4-4867-F542-8434-1F09310012A0}" type="presOf" srcId="{3BBDA85F-B710-944A-B963-B586D88C3988}" destId="{238CAB9D-364C-F647-85F5-5C7FC555BEF3}" srcOrd="0" destOrd="1" presId="urn:microsoft.com/office/officeart/2005/8/layout/hList6"/>
    <dgm:cxn modelId="{65928676-280F-E848-AE5B-AF580A5C3B1B}" type="presOf" srcId="{F00EE1DD-6E10-FF40-B1AD-43CE98C25584}" destId="{238CAB9D-364C-F647-85F5-5C7FC555BEF3}" srcOrd="0" destOrd="0" presId="urn:microsoft.com/office/officeart/2005/8/layout/hList6"/>
    <dgm:cxn modelId="{E500B86E-4346-904E-BFE0-8532F4D9E9ED}" srcId="{4AF85CEB-C30F-8F48-BF53-1604D4EDD7AE}" destId="{9C752456-781C-9D40-8B09-757AC4DB021B}" srcOrd="3" destOrd="0" parTransId="{B1085072-2FA6-E34E-B15E-B6B915288F8A}" sibTransId="{CAC81B41-7157-7A43-8695-DF98B0B23134}"/>
    <dgm:cxn modelId="{2EDEDE46-16D4-0743-BD31-229940250071}" type="presOf" srcId="{3EFA9931-9B22-AC4D-903F-81708EA19944}" destId="{238CAB9D-364C-F647-85F5-5C7FC555BEF3}" srcOrd="0" destOrd="3" presId="urn:microsoft.com/office/officeart/2005/8/layout/hList6"/>
    <dgm:cxn modelId="{51F37235-4479-D947-BFCE-CFAA38B62BDC}" srcId="{4AF85CEB-C30F-8F48-BF53-1604D4EDD7AE}" destId="{220B4992-2B9B-7147-9D22-8A5A43F8CA79}" srcOrd="2" destOrd="0" parTransId="{704D63CC-C6AE-134D-9F07-CBCD51922345}" sibTransId="{8B8DFA3A-93FB-5447-9934-02B056F5B204}"/>
    <dgm:cxn modelId="{45F3136F-D68C-9847-B235-E4CBC4001F91}" srcId="{F00EE1DD-6E10-FF40-B1AD-43CE98C25584}" destId="{3BBDA85F-B710-944A-B963-B586D88C3988}" srcOrd="0" destOrd="0" parTransId="{41E2DBE5-8394-204C-BFC6-99E0E08C9D86}" sibTransId="{F1C32913-E184-5B44-9FD2-299F01EE072F}"/>
    <dgm:cxn modelId="{1E96DB38-AE72-9448-9A0B-2AD8A83FA501}" type="presOf" srcId="{4AF85CEB-C30F-8F48-BF53-1604D4EDD7AE}" destId="{76A3ACD1-081B-EA4D-B369-0E247558E3F2}" srcOrd="0" destOrd="0" presId="urn:microsoft.com/office/officeart/2005/8/layout/hList6"/>
    <dgm:cxn modelId="{A4D89757-BFAF-814E-ABE6-9AF8B75A51B4}" type="presOf" srcId="{D13F4930-15EC-9A40-B8AE-2A8053E8DD55}" destId="{76A3ACD1-081B-EA4D-B369-0E247558E3F2}" srcOrd="0" destOrd="5" presId="urn:microsoft.com/office/officeart/2005/8/layout/hList6"/>
    <dgm:cxn modelId="{2E81234D-242B-1F41-B2DC-4CE91B3C6650}" type="presOf" srcId="{9C752456-781C-9D40-8B09-757AC4DB021B}" destId="{76A3ACD1-081B-EA4D-B369-0E247558E3F2}" srcOrd="0" destOrd="4" presId="urn:microsoft.com/office/officeart/2005/8/layout/hList6"/>
    <dgm:cxn modelId="{86A87C73-65FC-404E-842B-645FB97E65C5}" srcId="{0309F2C2-E072-3A42-A935-A24B7E0404E3}" destId="{4AF85CEB-C30F-8F48-BF53-1604D4EDD7AE}" srcOrd="1" destOrd="0" parTransId="{7738C471-9F87-BB43-91DA-94CF8738EBFE}" sibTransId="{47A4A257-4E29-5644-82DF-01BFB1BD6FB7}"/>
    <dgm:cxn modelId="{AE86E186-5E4C-2046-8DA4-5EE4267F2EDC}" srcId="{4AF85CEB-C30F-8F48-BF53-1604D4EDD7AE}" destId="{B5219D39-B2A8-C54B-95AF-4534F8E8FCB5}" srcOrd="0" destOrd="0" parTransId="{05E7AF44-97C4-F940-A385-269E0FAA33F7}" sibTransId="{8DA23DDD-20E6-AC44-9FEC-B38D9E33BEE4}"/>
    <dgm:cxn modelId="{F80947BC-F4DE-564F-9915-ED01A6D310A2}" type="presOf" srcId="{220B4992-2B9B-7147-9D22-8A5A43F8CA79}" destId="{76A3ACD1-081B-EA4D-B369-0E247558E3F2}" srcOrd="0" destOrd="3" presId="urn:microsoft.com/office/officeart/2005/8/layout/hList6"/>
    <dgm:cxn modelId="{895D092D-C072-6C4D-84DD-1130141FD653}" type="presOf" srcId="{B5219D39-B2A8-C54B-95AF-4534F8E8FCB5}" destId="{76A3ACD1-081B-EA4D-B369-0E247558E3F2}" srcOrd="0" destOrd="1" presId="urn:microsoft.com/office/officeart/2005/8/layout/hList6"/>
    <dgm:cxn modelId="{95C1BB62-35FB-9249-AE1A-195E3850EC4D}" srcId="{4AF85CEB-C30F-8F48-BF53-1604D4EDD7AE}" destId="{341FA02C-BDB4-4942-B430-65129D2FB8A3}" srcOrd="5" destOrd="0" parTransId="{0D1676E2-DFAC-A144-BD45-A59D3E0219BB}" sibTransId="{D13E765D-0496-CB41-81AD-BA443C43B18D}"/>
    <dgm:cxn modelId="{90C579D3-9FDB-2B43-9804-5D5888A7E954}" type="presOf" srcId="{0309F2C2-E072-3A42-A935-A24B7E0404E3}" destId="{DD619B72-C74A-0644-BF8B-9193FB9E4A2E}" srcOrd="0" destOrd="0" presId="urn:microsoft.com/office/officeart/2005/8/layout/hList6"/>
    <dgm:cxn modelId="{41AAF8C7-973F-294E-959B-E8326AA93AB8}" type="presOf" srcId="{341FA02C-BDB4-4942-B430-65129D2FB8A3}" destId="{76A3ACD1-081B-EA4D-B369-0E247558E3F2}" srcOrd="0" destOrd="6" presId="urn:microsoft.com/office/officeart/2005/8/layout/hList6"/>
    <dgm:cxn modelId="{4EB179EF-CA39-C140-AD29-74A8DE1C29BB}" srcId="{F00EE1DD-6E10-FF40-B1AD-43CE98C25584}" destId="{D9F55364-A4C9-4D4A-9948-81FFB9034F47}" srcOrd="1" destOrd="0" parTransId="{20328A99-5155-3A4A-8D5B-738A707B921D}" sibTransId="{2DE25294-3061-3B43-BBA0-EFE1223704BC}"/>
    <dgm:cxn modelId="{50CE969C-6266-B24D-8787-3361C79F7622}" srcId="{4AF85CEB-C30F-8F48-BF53-1604D4EDD7AE}" destId="{D13F4930-15EC-9A40-B8AE-2A8053E8DD55}" srcOrd="4" destOrd="0" parTransId="{167F28E9-2674-F74A-BA7A-B87906C40A63}" sibTransId="{BE7CCE86-1EFB-A845-8800-3664B656DD21}"/>
    <dgm:cxn modelId="{3D798739-ECF8-A645-9DC5-2EF5278E172C}" type="presOf" srcId="{D9F55364-A4C9-4D4A-9948-81FFB9034F47}" destId="{238CAB9D-364C-F647-85F5-5C7FC555BEF3}" srcOrd="0" destOrd="2" presId="urn:microsoft.com/office/officeart/2005/8/layout/hList6"/>
    <dgm:cxn modelId="{74EBC376-C498-3A4E-8191-ED77FD0D06C0}" type="presOf" srcId="{5F24D641-66CC-B344-967E-F2BF41190EC0}" destId="{76A3ACD1-081B-EA4D-B369-0E247558E3F2}" srcOrd="0" destOrd="2" presId="urn:microsoft.com/office/officeart/2005/8/layout/hList6"/>
    <dgm:cxn modelId="{D5214142-BB6B-7843-AF72-0CC2589AC098}" srcId="{0309F2C2-E072-3A42-A935-A24B7E0404E3}" destId="{F00EE1DD-6E10-FF40-B1AD-43CE98C25584}" srcOrd="0" destOrd="0" parTransId="{B814C1BF-450F-9341-AEB5-A6D414AAF100}" sibTransId="{AE984FB1-3F9D-C348-8964-3F6C4F76A7B2}"/>
    <dgm:cxn modelId="{F2BA21E0-1DB2-8441-A07E-5F1CB26B8557}" srcId="{4AF85CEB-C30F-8F48-BF53-1604D4EDD7AE}" destId="{5F24D641-66CC-B344-967E-F2BF41190EC0}" srcOrd="1" destOrd="0" parTransId="{306D771E-918E-CE4F-BB26-F1F5050C8BA4}" sibTransId="{0AF95F12-D129-F042-B766-A09AB46F6C4E}"/>
    <dgm:cxn modelId="{716F2A46-35BE-B049-A165-6252C78BDD19}" srcId="{F00EE1DD-6E10-FF40-B1AD-43CE98C25584}" destId="{3EFA9931-9B22-AC4D-903F-81708EA19944}" srcOrd="2" destOrd="0" parTransId="{BC04A914-04B8-8945-B02B-5DEA3D73F474}" sibTransId="{B6ACBBDC-7929-AE46-8561-79DE09439A8F}"/>
    <dgm:cxn modelId="{A15842BC-481F-6D45-BA6F-5FDE06E95BB1}" type="presParOf" srcId="{DD619B72-C74A-0644-BF8B-9193FB9E4A2E}" destId="{238CAB9D-364C-F647-85F5-5C7FC555BEF3}" srcOrd="0" destOrd="0" presId="urn:microsoft.com/office/officeart/2005/8/layout/hList6"/>
    <dgm:cxn modelId="{81D72854-4C74-124E-9CB4-6C9B5C70A48C}" type="presParOf" srcId="{DD619B72-C74A-0644-BF8B-9193FB9E4A2E}" destId="{3498A9B7-173A-D64A-9B1D-BBD33DE3DA01}" srcOrd="1" destOrd="0" presId="urn:microsoft.com/office/officeart/2005/8/layout/hList6"/>
    <dgm:cxn modelId="{914B0238-8F39-6D40-B4EE-3EA7B7F704E3}" type="presParOf" srcId="{DD619B72-C74A-0644-BF8B-9193FB9E4A2E}" destId="{76A3ACD1-081B-EA4D-B369-0E247558E3F2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970452-C8C2-8942-A8EE-9922A1E3BA8F}" type="doc">
      <dgm:prSet loTypeId="urn:microsoft.com/office/officeart/2005/8/layout/h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9274FFB-0CB5-3943-A14E-FAA1FB725787}">
      <dgm:prSet/>
      <dgm:spPr/>
      <dgm:t>
        <a:bodyPr/>
        <a:lstStyle/>
        <a:p>
          <a:pPr rtl="0"/>
          <a:r>
            <a:rPr lang="en-US" dirty="0" smtClean="0"/>
            <a:t>EE.UU.</a:t>
          </a:r>
          <a:endParaRPr lang="en-US" dirty="0"/>
        </a:p>
      </dgm:t>
    </dgm:pt>
    <dgm:pt modelId="{3DA0C364-5A58-B145-B98B-3D57A1B81C81}" type="parTrans" cxnId="{4029580F-75B9-0348-B74C-3EC1EE075363}">
      <dgm:prSet/>
      <dgm:spPr/>
      <dgm:t>
        <a:bodyPr/>
        <a:lstStyle/>
        <a:p>
          <a:endParaRPr lang="es-ES_tradnl"/>
        </a:p>
      </dgm:t>
    </dgm:pt>
    <dgm:pt modelId="{5C9ED67A-7176-9E47-B8D4-24AE059628C6}" type="sibTrans" cxnId="{4029580F-75B9-0348-B74C-3EC1EE075363}">
      <dgm:prSet/>
      <dgm:spPr/>
      <dgm:t>
        <a:bodyPr/>
        <a:lstStyle/>
        <a:p>
          <a:endParaRPr lang="es-ES_tradnl"/>
        </a:p>
      </dgm:t>
    </dgm:pt>
    <dgm:pt modelId="{4C098165-4407-BC46-B27E-FB728CDC6BDB}">
      <dgm:prSet/>
      <dgm:spPr/>
      <dgm:t>
        <a:bodyPr/>
        <a:lstStyle/>
        <a:p>
          <a:pPr rtl="0"/>
          <a:r>
            <a:rPr lang="es-ES_tradnl" smtClean="0"/>
            <a:t>Extensa legislación en la materia</a:t>
          </a:r>
          <a:endParaRPr lang="es-ES_tradnl"/>
        </a:p>
      </dgm:t>
    </dgm:pt>
    <dgm:pt modelId="{C52C3194-1D39-BD44-AA99-F6D55A47CCC5}" type="parTrans" cxnId="{F1A223CC-B748-AD41-B69B-050C72FC266C}">
      <dgm:prSet/>
      <dgm:spPr/>
      <dgm:t>
        <a:bodyPr/>
        <a:lstStyle/>
        <a:p>
          <a:endParaRPr lang="es-ES_tradnl"/>
        </a:p>
      </dgm:t>
    </dgm:pt>
    <dgm:pt modelId="{1F630355-DA38-914D-A65A-0B2E7D038CBD}" type="sibTrans" cxnId="{F1A223CC-B748-AD41-B69B-050C72FC266C}">
      <dgm:prSet/>
      <dgm:spPr/>
      <dgm:t>
        <a:bodyPr/>
        <a:lstStyle/>
        <a:p>
          <a:endParaRPr lang="es-ES_tradnl"/>
        </a:p>
      </dgm:t>
    </dgm:pt>
    <dgm:pt modelId="{594B72B4-0A6F-A343-8B99-D3E1BB3F0EEF}">
      <dgm:prSet/>
      <dgm:spPr/>
      <dgm:t>
        <a:bodyPr/>
        <a:lstStyle/>
        <a:p>
          <a:pPr rtl="0"/>
          <a:r>
            <a:rPr lang="es-ES_tradnl" smtClean="0"/>
            <a:t>Independiencia de cada estado para desarrollar la implementación que desee</a:t>
          </a:r>
          <a:endParaRPr lang="es-ES_tradnl"/>
        </a:p>
      </dgm:t>
    </dgm:pt>
    <dgm:pt modelId="{B27B71C3-E8D9-7C4C-AECC-337277EB245B}" type="parTrans" cxnId="{06B49481-8CDD-2C48-AA71-6182A6669ECD}">
      <dgm:prSet/>
      <dgm:spPr/>
      <dgm:t>
        <a:bodyPr/>
        <a:lstStyle/>
        <a:p>
          <a:endParaRPr lang="es-ES_tradnl"/>
        </a:p>
      </dgm:t>
    </dgm:pt>
    <dgm:pt modelId="{BF777154-BA97-6040-AEB1-4A87160155CE}" type="sibTrans" cxnId="{06B49481-8CDD-2C48-AA71-6182A6669ECD}">
      <dgm:prSet/>
      <dgm:spPr/>
      <dgm:t>
        <a:bodyPr/>
        <a:lstStyle/>
        <a:p>
          <a:endParaRPr lang="es-ES_tradnl"/>
        </a:p>
      </dgm:t>
    </dgm:pt>
    <dgm:pt modelId="{BA068270-8E1F-624A-B80C-76231FE0DE16}">
      <dgm:prSet/>
      <dgm:spPr/>
      <dgm:t>
        <a:bodyPr/>
        <a:lstStyle/>
        <a:p>
          <a:pPr rtl="0"/>
          <a:r>
            <a:rPr lang="es-ES_tradnl" smtClean="0"/>
            <a:t>Centralización de compras federales (típicamente defensa)</a:t>
          </a:r>
          <a:endParaRPr lang="es-ES_tradnl"/>
        </a:p>
      </dgm:t>
    </dgm:pt>
    <dgm:pt modelId="{1D86631D-25B8-E447-8BCC-112A776B3C76}" type="parTrans" cxnId="{F37C1C46-23F5-6146-8612-C587CCF42DCE}">
      <dgm:prSet/>
      <dgm:spPr/>
      <dgm:t>
        <a:bodyPr/>
        <a:lstStyle/>
        <a:p>
          <a:endParaRPr lang="es-ES_tradnl"/>
        </a:p>
      </dgm:t>
    </dgm:pt>
    <dgm:pt modelId="{14204CED-FA84-D347-B0B6-6911FE39D367}" type="sibTrans" cxnId="{F37C1C46-23F5-6146-8612-C587CCF42DCE}">
      <dgm:prSet/>
      <dgm:spPr/>
      <dgm:t>
        <a:bodyPr/>
        <a:lstStyle/>
        <a:p>
          <a:endParaRPr lang="es-ES_tradnl"/>
        </a:p>
      </dgm:t>
    </dgm:pt>
    <dgm:pt modelId="{F6774A8E-E4FF-BF47-9934-E9C9483B3167}">
      <dgm:prSet/>
      <dgm:spPr/>
      <dgm:t>
        <a:bodyPr/>
        <a:lstStyle/>
        <a:p>
          <a:pPr rtl="0"/>
          <a:r>
            <a:rPr lang="en-US" smtClean="0"/>
            <a:t>Australia</a:t>
          </a:r>
          <a:endParaRPr lang="en-US"/>
        </a:p>
      </dgm:t>
    </dgm:pt>
    <dgm:pt modelId="{50B8D3CC-3B53-7945-AEA4-07D5A2E1D0BD}" type="parTrans" cxnId="{AA3C8637-A40B-F24F-AE57-6276003E39BD}">
      <dgm:prSet/>
      <dgm:spPr/>
      <dgm:t>
        <a:bodyPr/>
        <a:lstStyle/>
        <a:p>
          <a:endParaRPr lang="es-ES_tradnl"/>
        </a:p>
      </dgm:t>
    </dgm:pt>
    <dgm:pt modelId="{ED31110A-E20B-0A48-A9DA-61B7979610F3}" type="sibTrans" cxnId="{AA3C8637-A40B-F24F-AE57-6276003E39BD}">
      <dgm:prSet/>
      <dgm:spPr/>
      <dgm:t>
        <a:bodyPr/>
        <a:lstStyle/>
        <a:p>
          <a:endParaRPr lang="es-ES_tradnl"/>
        </a:p>
      </dgm:t>
    </dgm:pt>
    <dgm:pt modelId="{6062863A-8B8D-FD45-B66A-095943CA16D4}">
      <dgm:prSet/>
      <dgm:spPr/>
      <dgm:t>
        <a:bodyPr/>
        <a:lstStyle/>
        <a:p>
          <a:pPr rtl="0"/>
          <a:r>
            <a:rPr lang="es-ES_tradnl" smtClean="0"/>
            <a:t>Impulso estatal a la creación de catálogos electrónicos.</a:t>
          </a:r>
          <a:endParaRPr lang="es-ES_tradnl"/>
        </a:p>
      </dgm:t>
    </dgm:pt>
    <dgm:pt modelId="{B001AA53-3578-0E48-93F5-35D8CB5C8E79}" type="parTrans" cxnId="{EB879185-ADD0-A64E-90F6-DABBAC988401}">
      <dgm:prSet/>
      <dgm:spPr/>
      <dgm:t>
        <a:bodyPr/>
        <a:lstStyle/>
        <a:p>
          <a:endParaRPr lang="es-ES_tradnl"/>
        </a:p>
      </dgm:t>
    </dgm:pt>
    <dgm:pt modelId="{FD7864F3-5B79-3940-B619-9D696E19594D}" type="sibTrans" cxnId="{EB879185-ADD0-A64E-90F6-DABBAC988401}">
      <dgm:prSet/>
      <dgm:spPr/>
      <dgm:t>
        <a:bodyPr/>
        <a:lstStyle/>
        <a:p>
          <a:endParaRPr lang="es-ES_tradnl"/>
        </a:p>
      </dgm:t>
    </dgm:pt>
    <dgm:pt modelId="{30791340-DA0A-DF4A-9DC0-34757A8BF8E6}">
      <dgm:prSet/>
      <dgm:spPr/>
      <dgm:t>
        <a:bodyPr/>
        <a:lstStyle/>
        <a:p>
          <a:pPr rtl="0"/>
          <a:r>
            <a:rPr lang="es-ES_tradnl" smtClean="0"/>
            <a:t>Publicación de normas al respecto</a:t>
          </a:r>
          <a:endParaRPr lang="es-ES_tradnl"/>
        </a:p>
      </dgm:t>
    </dgm:pt>
    <dgm:pt modelId="{66B9C4EE-5194-6140-9017-CE1F598568BF}" type="parTrans" cxnId="{00D2516D-C21D-6B4A-9021-1B5E8B3F1DE5}">
      <dgm:prSet/>
      <dgm:spPr/>
      <dgm:t>
        <a:bodyPr/>
        <a:lstStyle/>
        <a:p>
          <a:endParaRPr lang="es-ES_tradnl"/>
        </a:p>
      </dgm:t>
    </dgm:pt>
    <dgm:pt modelId="{9B5A26F7-77DF-4C49-9970-3DB519198A05}" type="sibTrans" cxnId="{00D2516D-C21D-6B4A-9021-1B5E8B3F1DE5}">
      <dgm:prSet/>
      <dgm:spPr/>
      <dgm:t>
        <a:bodyPr/>
        <a:lstStyle/>
        <a:p>
          <a:endParaRPr lang="es-ES_tradnl"/>
        </a:p>
      </dgm:t>
    </dgm:pt>
    <dgm:pt modelId="{903A813A-42D7-E140-B502-4D00AD0D15FF}">
      <dgm:prSet/>
      <dgm:spPr/>
      <dgm:t>
        <a:bodyPr/>
        <a:lstStyle/>
        <a:p>
          <a:pPr rtl="0"/>
          <a:r>
            <a:rPr lang="en-US" smtClean="0"/>
            <a:t>UE</a:t>
          </a:r>
          <a:endParaRPr lang="en-US"/>
        </a:p>
      </dgm:t>
    </dgm:pt>
    <dgm:pt modelId="{969573AE-1460-2842-B3EE-49EBC578ED01}" type="parTrans" cxnId="{8893CFC3-0558-A044-9CF1-2198846E6E48}">
      <dgm:prSet/>
      <dgm:spPr/>
      <dgm:t>
        <a:bodyPr/>
        <a:lstStyle/>
        <a:p>
          <a:endParaRPr lang="es-ES_tradnl"/>
        </a:p>
      </dgm:t>
    </dgm:pt>
    <dgm:pt modelId="{289AD1C7-CE81-424F-BF1E-D11014CA46BE}" type="sibTrans" cxnId="{8893CFC3-0558-A044-9CF1-2198846E6E48}">
      <dgm:prSet/>
      <dgm:spPr/>
      <dgm:t>
        <a:bodyPr/>
        <a:lstStyle/>
        <a:p>
          <a:endParaRPr lang="es-ES_tradnl"/>
        </a:p>
      </dgm:t>
    </dgm:pt>
    <dgm:pt modelId="{2E6E7187-4E84-AD43-B56A-DBC7F70F1520}">
      <dgm:prSet/>
      <dgm:spPr/>
      <dgm:t>
        <a:bodyPr/>
        <a:lstStyle/>
        <a:p>
          <a:pPr rtl="0"/>
          <a:r>
            <a:rPr lang="es-ES_tradnl" smtClean="0"/>
            <a:t>Cada país desarrolló por su cuenta</a:t>
          </a:r>
          <a:endParaRPr lang="es-ES_tradnl"/>
        </a:p>
      </dgm:t>
    </dgm:pt>
    <dgm:pt modelId="{A6176890-275D-7249-80A2-1DCAE4BDFA73}" type="parTrans" cxnId="{88B5ABEB-2267-D947-97E6-CE6A96312664}">
      <dgm:prSet/>
      <dgm:spPr/>
      <dgm:t>
        <a:bodyPr/>
        <a:lstStyle/>
        <a:p>
          <a:endParaRPr lang="es-ES_tradnl"/>
        </a:p>
      </dgm:t>
    </dgm:pt>
    <dgm:pt modelId="{333FDD26-7D42-EE4B-BBAE-047D87182868}" type="sibTrans" cxnId="{88B5ABEB-2267-D947-97E6-CE6A96312664}">
      <dgm:prSet/>
      <dgm:spPr/>
      <dgm:t>
        <a:bodyPr/>
        <a:lstStyle/>
        <a:p>
          <a:endParaRPr lang="es-ES_tradnl"/>
        </a:p>
      </dgm:t>
    </dgm:pt>
    <dgm:pt modelId="{2A045D01-AD16-2C42-BAF4-CFF9B41AA630}">
      <dgm:prSet/>
      <dgm:spPr/>
      <dgm:t>
        <a:bodyPr/>
        <a:lstStyle/>
        <a:p>
          <a:pPr rtl="0"/>
          <a:r>
            <a:rPr lang="es-ES_tradnl" smtClean="0"/>
            <a:t>Se generó un proyecto de interoperabilidad</a:t>
          </a:r>
          <a:endParaRPr lang="es-ES_tradnl"/>
        </a:p>
      </dgm:t>
    </dgm:pt>
    <dgm:pt modelId="{60E4BF4C-5207-2B45-A645-BFF68B338A21}" type="parTrans" cxnId="{B42AF647-445C-AA46-B0AC-1B0F35216315}">
      <dgm:prSet/>
      <dgm:spPr/>
      <dgm:t>
        <a:bodyPr/>
        <a:lstStyle/>
        <a:p>
          <a:endParaRPr lang="es-ES_tradnl"/>
        </a:p>
      </dgm:t>
    </dgm:pt>
    <dgm:pt modelId="{32C0B843-CD1D-7A43-90D4-7997383CAFD2}" type="sibTrans" cxnId="{B42AF647-445C-AA46-B0AC-1B0F35216315}">
      <dgm:prSet/>
      <dgm:spPr/>
      <dgm:t>
        <a:bodyPr/>
        <a:lstStyle/>
        <a:p>
          <a:endParaRPr lang="es-ES_tradnl"/>
        </a:p>
      </dgm:t>
    </dgm:pt>
    <dgm:pt modelId="{5F7A4A45-9AB3-7344-99E0-FF09B159AF52}">
      <dgm:prSet/>
      <dgm:spPr/>
      <dgm:t>
        <a:bodyPr/>
        <a:lstStyle/>
        <a:p>
          <a:pPr rtl="0"/>
          <a:r>
            <a:rPr lang="es-ES_tradnl" smtClean="0"/>
            <a:t>Se documenta el proyecto</a:t>
          </a:r>
          <a:endParaRPr lang="es-ES_tradnl"/>
        </a:p>
      </dgm:t>
    </dgm:pt>
    <dgm:pt modelId="{3CF0DFDF-2EC4-D740-B566-118EFC6A12FC}" type="parTrans" cxnId="{223B304B-F90C-AF4C-BCA2-DA736FF4FADB}">
      <dgm:prSet/>
      <dgm:spPr/>
      <dgm:t>
        <a:bodyPr/>
        <a:lstStyle/>
        <a:p>
          <a:endParaRPr lang="es-ES_tradnl"/>
        </a:p>
      </dgm:t>
    </dgm:pt>
    <dgm:pt modelId="{5AEB5DE7-7E0C-C640-913F-A2AD26A9FC77}" type="sibTrans" cxnId="{223B304B-F90C-AF4C-BCA2-DA736FF4FADB}">
      <dgm:prSet/>
      <dgm:spPr/>
      <dgm:t>
        <a:bodyPr/>
        <a:lstStyle/>
        <a:p>
          <a:endParaRPr lang="es-ES_tradnl"/>
        </a:p>
      </dgm:t>
    </dgm:pt>
    <dgm:pt modelId="{96C5AE69-572F-4F47-B617-BA1DCAC56128}">
      <dgm:prSet/>
      <dgm:spPr/>
      <dgm:t>
        <a:bodyPr/>
        <a:lstStyle/>
        <a:p>
          <a:pPr rtl="0"/>
          <a:r>
            <a:rPr lang="es-ES_tradnl" smtClean="0"/>
            <a:t>Se entrega Tecnología y estándares libres listos para aplicar</a:t>
          </a:r>
          <a:endParaRPr lang="es-ES_tradnl"/>
        </a:p>
      </dgm:t>
    </dgm:pt>
    <dgm:pt modelId="{C5E29C96-45C1-3D46-86C2-37BC5CDEEB80}" type="parTrans" cxnId="{8C63C2F2-28D3-5D47-855E-3E87705A245E}">
      <dgm:prSet/>
      <dgm:spPr/>
      <dgm:t>
        <a:bodyPr/>
        <a:lstStyle/>
        <a:p>
          <a:endParaRPr lang="es-ES_tradnl"/>
        </a:p>
      </dgm:t>
    </dgm:pt>
    <dgm:pt modelId="{D9659F73-09D5-3D4F-AA0D-BA517AE40F50}" type="sibTrans" cxnId="{8C63C2F2-28D3-5D47-855E-3E87705A245E}">
      <dgm:prSet/>
      <dgm:spPr/>
      <dgm:t>
        <a:bodyPr/>
        <a:lstStyle/>
        <a:p>
          <a:endParaRPr lang="es-ES_tradnl"/>
        </a:p>
      </dgm:t>
    </dgm:pt>
    <dgm:pt modelId="{2ABBB134-FD0C-714B-AE04-0ECC7E107C79}" type="pres">
      <dgm:prSet presAssocID="{FC970452-C8C2-8942-A8EE-9922A1E3BA8F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EBDA3ED-8AA7-B04B-9A0B-03349FCAC5AF}" type="pres">
      <dgm:prSet presAssocID="{89274FFB-0CB5-3943-A14E-FAA1FB725787}" presName="compositeNode" presStyleCnt="0">
        <dgm:presLayoutVars>
          <dgm:bulletEnabled val="1"/>
        </dgm:presLayoutVars>
      </dgm:prSet>
      <dgm:spPr/>
    </dgm:pt>
    <dgm:pt modelId="{7B2C5290-13AD-4B45-8FD0-D507DA20128D}" type="pres">
      <dgm:prSet presAssocID="{89274FFB-0CB5-3943-A14E-FAA1FB725787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</dgm:spPr>
    </dgm:pt>
    <dgm:pt modelId="{21BCC805-8AAC-AC4A-96CD-1E8110888690}" type="pres">
      <dgm:prSet presAssocID="{89274FFB-0CB5-3943-A14E-FAA1FB72578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149B04-69E3-F445-AA10-AFC5AF08B22F}" type="pres">
      <dgm:prSet presAssocID="{89274FFB-0CB5-3943-A14E-FAA1FB725787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A56EFD-0CB9-DC45-97F6-9EB6560EACCC}" type="pres">
      <dgm:prSet presAssocID="{5C9ED67A-7176-9E47-B8D4-24AE059628C6}" presName="sibTrans" presStyleCnt="0"/>
      <dgm:spPr/>
    </dgm:pt>
    <dgm:pt modelId="{8153FFBD-0FF2-7D44-8707-30400706D866}" type="pres">
      <dgm:prSet presAssocID="{F6774A8E-E4FF-BF47-9934-E9C9483B3167}" presName="compositeNode" presStyleCnt="0">
        <dgm:presLayoutVars>
          <dgm:bulletEnabled val="1"/>
        </dgm:presLayoutVars>
      </dgm:prSet>
      <dgm:spPr/>
    </dgm:pt>
    <dgm:pt modelId="{C703B9FB-DF46-DC49-B013-34A92340AFB8}" type="pres">
      <dgm:prSet presAssocID="{F6774A8E-E4FF-BF47-9934-E9C9483B3167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E65D68D0-044B-1A4F-9C86-202D5B9BFC51}" type="pres">
      <dgm:prSet presAssocID="{F6774A8E-E4FF-BF47-9934-E9C9483B3167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F8977-E1A9-CB40-885B-FD4190123206}" type="pres">
      <dgm:prSet presAssocID="{F6774A8E-E4FF-BF47-9934-E9C9483B3167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FFF760-F365-6B41-B6CF-32C9E57D73AA}" type="pres">
      <dgm:prSet presAssocID="{ED31110A-E20B-0A48-A9DA-61B7979610F3}" presName="sibTrans" presStyleCnt="0"/>
      <dgm:spPr/>
    </dgm:pt>
    <dgm:pt modelId="{D3A5ED13-F1C3-494F-9263-B41701E1F031}" type="pres">
      <dgm:prSet presAssocID="{903A813A-42D7-E140-B502-4D00AD0D15FF}" presName="compositeNode" presStyleCnt="0">
        <dgm:presLayoutVars>
          <dgm:bulletEnabled val="1"/>
        </dgm:presLayoutVars>
      </dgm:prSet>
      <dgm:spPr/>
    </dgm:pt>
    <dgm:pt modelId="{5B47CE02-C9A9-EC49-9A25-4D9A2060D2C5}" type="pres">
      <dgm:prSet presAssocID="{903A813A-42D7-E140-B502-4D00AD0D15FF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4E4E5321-B1AA-3345-A731-D62F223BC5C4}" type="pres">
      <dgm:prSet presAssocID="{903A813A-42D7-E140-B502-4D00AD0D15FF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1B0B8A-6EA6-AE4C-A8FB-A2BC75FB59CD}" type="pres">
      <dgm:prSet presAssocID="{903A813A-42D7-E140-B502-4D00AD0D15F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3B304B-F90C-AF4C-BCA2-DA736FF4FADB}" srcId="{903A813A-42D7-E140-B502-4D00AD0D15FF}" destId="{5F7A4A45-9AB3-7344-99E0-FF09B159AF52}" srcOrd="2" destOrd="0" parTransId="{3CF0DFDF-2EC4-D740-B566-118EFC6A12FC}" sibTransId="{5AEB5DE7-7E0C-C640-913F-A2AD26A9FC77}"/>
    <dgm:cxn modelId="{39BA8514-9AC2-004C-BA8A-2535F23F1496}" type="presOf" srcId="{96C5AE69-572F-4F47-B617-BA1DCAC56128}" destId="{4E4E5321-B1AA-3345-A731-D62F223BC5C4}" srcOrd="0" destOrd="3" presId="urn:microsoft.com/office/officeart/2005/8/layout/hList2"/>
    <dgm:cxn modelId="{B42AF647-445C-AA46-B0AC-1B0F35216315}" srcId="{903A813A-42D7-E140-B502-4D00AD0D15FF}" destId="{2A045D01-AD16-2C42-BAF4-CFF9B41AA630}" srcOrd="1" destOrd="0" parTransId="{60E4BF4C-5207-2B45-A645-BFF68B338A21}" sibTransId="{32C0B843-CD1D-7A43-90D4-7997383CAFD2}"/>
    <dgm:cxn modelId="{88B5ABEB-2267-D947-97E6-CE6A96312664}" srcId="{903A813A-42D7-E140-B502-4D00AD0D15FF}" destId="{2E6E7187-4E84-AD43-B56A-DBC7F70F1520}" srcOrd="0" destOrd="0" parTransId="{A6176890-275D-7249-80A2-1DCAE4BDFA73}" sibTransId="{333FDD26-7D42-EE4B-BBAE-047D87182868}"/>
    <dgm:cxn modelId="{807B0DD1-3AF5-EB40-AFD0-C0C02E34096C}" type="presOf" srcId="{2A045D01-AD16-2C42-BAF4-CFF9B41AA630}" destId="{4E4E5321-B1AA-3345-A731-D62F223BC5C4}" srcOrd="0" destOrd="1" presId="urn:microsoft.com/office/officeart/2005/8/layout/hList2"/>
    <dgm:cxn modelId="{F37C1C46-23F5-6146-8612-C587CCF42DCE}" srcId="{89274FFB-0CB5-3943-A14E-FAA1FB725787}" destId="{BA068270-8E1F-624A-B80C-76231FE0DE16}" srcOrd="2" destOrd="0" parTransId="{1D86631D-25B8-E447-8BCC-112A776B3C76}" sibTransId="{14204CED-FA84-D347-B0B6-6911FE39D367}"/>
    <dgm:cxn modelId="{8C63C2F2-28D3-5D47-855E-3E87705A245E}" srcId="{903A813A-42D7-E140-B502-4D00AD0D15FF}" destId="{96C5AE69-572F-4F47-B617-BA1DCAC56128}" srcOrd="3" destOrd="0" parTransId="{C5E29C96-45C1-3D46-86C2-37BC5CDEEB80}" sibTransId="{D9659F73-09D5-3D4F-AA0D-BA517AE40F50}"/>
    <dgm:cxn modelId="{BBA910B8-2B28-E94B-8830-8C6507521C6B}" type="presOf" srcId="{594B72B4-0A6F-A343-8B99-D3E1BB3F0EEF}" destId="{21BCC805-8AAC-AC4A-96CD-1E8110888690}" srcOrd="0" destOrd="1" presId="urn:microsoft.com/office/officeart/2005/8/layout/hList2"/>
    <dgm:cxn modelId="{0DA2B452-EED5-E644-86CF-F7467830C292}" type="presOf" srcId="{4C098165-4407-BC46-B27E-FB728CDC6BDB}" destId="{21BCC805-8AAC-AC4A-96CD-1E8110888690}" srcOrd="0" destOrd="0" presId="urn:microsoft.com/office/officeart/2005/8/layout/hList2"/>
    <dgm:cxn modelId="{4029580F-75B9-0348-B74C-3EC1EE075363}" srcId="{FC970452-C8C2-8942-A8EE-9922A1E3BA8F}" destId="{89274FFB-0CB5-3943-A14E-FAA1FB725787}" srcOrd="0" destOrd="0" parTransId="{3DA0C364-5A58-B145-B98B-3D57A1B81C81}" sibTransId="{5C9ED67A-7176-9E47-B8D4-24AE059628C6}"/>
    <dgm:cxn modelId="{1CE806DB-CEBF-7C47-83BB-453CB3D07575}" type="presOf" srcId="{89274FFB-0CB5-3943-A14E-FAA1FB725787}" destId="{02149B04-69E3-F445-AA10-AFC5AF08B22F}" srcOrd="0" destOrd="0" presId="urn:microsoft.com/office/officeart/2005/8/layout/hList2"/>
    <dgm:cxn modelId="{00D2516D-C21D-6B4A-9021-1B5E8B3F1DE5}" srcId="{F6774A8E-E4FF-BF47-9934-E9C9483B3167}" destId="{30791340-DA0A-DF4A-9DC0-34757A8BF8E6}" srcOrd="1" destOrd="0" parTransId="{66B9C4EE-5194-6140-9017-CE1F598568BF}" sibTransId="{9B5A26F7-77DF-4C49-9970-3DB519198A05}"/>
    <dgm:cxn modelId="{C6A3C167-6898-0349-A7B6-41572EEA7FDE}" type="presOf" srcId="{903A813A-42D7-E140-B502-4D00AD0D15FF}" destId="{7E1B0B8A-6EA6-AE4C-A8FB-A2BC75FB59CD}" srcOrd="0" destOrd="0" presId="urn:microsoft.com/office/officeart/2005/8/layout/hList2"/>
    <dgm:cxn modelId="{45CB6857-9133-5E4E-A421-F4A677B293E6}" type="presOf" srcId="{30791340-DA0A-DF4A-9DC0-34757A8BF8E6}" destId="{E65D68D0-044B-1A4F-9C86-202D5B9BFC51}" srcOrd="0" destOrd="1" presId="urn:microsoft.com/office/officeart/2005/8/layout/hList2"/>
    <dgm:cxn modelId="{45C5BF32-2519-4540-8B3E-08AC1004D2F9}" type="presOf" srcId="{BA068270-8E1F-624A-B80C-76231FE0DE16}" destId="{21BCC805-8AAC-AC4A-96CD-1E8110888690}" srcOrd="0" destOrd="2" presId="urn:microsoft.com/office/officeart/2005/8/layout/hList2"/>
    <dgm:cxn modelId="{2303BD2F-F5F8-A44E-9F32-516ECE11B68B}" type="presOf" srcId="{FC970452-C8C2-8942-A8EE-9922A1E3BA8F}" destId="{2ABBB134-FD0C-714B-AE04-0ECC7E107C79}" srcOrd="0" destOrd="0" presId="urn:microsoft.com/office/officeart/2005/8/layout/hList2"/>
    <dgm:cxn modelId="{F1A223CC-B748-AD41-B69B-050C72FC266C}" srcId="{89274FFB-0CB5-3943-A14E-FAA1FB725787}" destId="{4C098165-4407-BC46-B27E-FB728CDC6BDB}" srcOrd="0" destOrd="0" parTransId="{C52C3194-1D39-BD44-AA99-F6D55A47CCC5}" sibTransId="{1F630355-DA38-914D-A65A-0B2E7D038CBD}"/>
    <dgm:cxn modelId="{06B49481-8CDD-2C48-AA71-6182A6669ECD}" srcId="{89274FFB-0CB5-3943-A14E-FAA1FB725787}" destId="{594B72B4-0A6F-A343-8B99-D3E1BB3F0EEF}" srcOrd="1" destOrd="0" parTransId="{B27B71C3-E8D9-7C4C-AECC-337277EB245B}" sibTransId="{BF777154-BA97-6040-AEB1-4A87160155CE}"/>
    <dgm:cxn modelId="{1074F3A0-E0F6-FC4F-927B-4909EA301F2E}" type="presOf" srcId="{6062863A-8B8D-FD45-B66A-095943CA16D4}" destId="{E65D68D0-044B-1A4F-9C86-202D5B9BFC51}" srcOrd="0" destOrd="0" presId="urn:microsoft.com/office/officeart/2005/8/layout/hList2"/>
    <dgm:cxn modelId="{D90C7475-A66E-1941-9A0B-BCF6C06FE885}" type="presOf" srcId="{F6774A8E-E4FF-BF47-9934-E9C9483B3167}" destId="{825F8977-E1A9-CB40-885B-FD4190123206}" srcOrd="0" destOrd="0" presId="urn:microsoft.com/office/officeart/2005/8/layout/hList2"/>
    <dgm:cxn modelId="{EB879185-ADD0-A64E-90F6-DABBAC988401}" srcId="{F6774A8E-E4FF-BF47-9934-E9C9483B3167}" destId="{6062863A-8B8D-FD45-B66A-095943CA16D4}" srcOrd="0" destOrd="0" parTransId="{B001AA53-3578-0E48-93F5-35D8CB5C8E79}" sibTransId="{FD7864F3-5B79-3940-B619-9D696E19594D}"/>
    <dgm:cxn modelId="{BD646BCE-8B9C-4640-885F-61B80C1BDA90}" type="presOf" srcId="{5F7A4A45-9AB3-7344-99E0-FF09B159AF52}" destId="{4E4E5321-B1AA-3345-A731-D62F223BC5C4}" srcOrd="0" destOrd="2" presId="urn:microsoft.com/office/officeart/2005/8/layout/hList2"/>
    <dgm:cxn modelId="{21ACA28C-4E2F-484C-BB79-8C47FEA45C9C}" type="presOf" srcId="{2E6E7187-4E84-AD43-B56A-DBC7F70F1520}" destId="{4E4E5321-B1AA-3345-A731-D62F223BC5C4}" srcOrd="0" destOrd="0" presId="urn:microsoft.com/office/officeart/2005/8/layout/hList2"/>
    <dgm:cxn modelId="{8893CFC3-0558-A044-9CF1-2198846E6E48}" srcId="{FC970452-C8C2-8942-A8EE-9922A1E3BA8F}" destId="{903A813A-42D7-E140-B502-4D00AD0D15FF}" srcOrd="2" destOrd="0" parTransId="{969573AE-1460-2842-B3EE-49EBC578ED01}" sibTransId="{289AD1C7-CE81-424F-BF1E-D11014CA46BE}"/>
    <dgm:cxn modelId="{AA3C8637-A40B-F24F-AE57-6276003E39BD}" srcId="{FC970452-C8C2-8942-A8EE-9922A1E3BA8F}" destId="{F6774A8E-E4FF-BF47-9934-E9C9483B3167}" srcOrd="1" destOrd="0" parTransId="{50B8D3CC-3B53-7945-AEA4-07D5A2E1D0BD}" sibTransId="{ED31110A-E20B-0A48-A9DA-61B7979610F3}"/>
    <dgm:cxn modelId="{24D4FB5E-18F7-D941-A8D1-0D78BCD99C4C}" type="presParOf" srcId="{2ABBB134-FD0C-714B-AE04-0ECC7E107C79}" destId="{8EBDA3ED-8AA7-B04B-9A0B-03349FCAC5AF}" srcOrd="0" destOrd="0" presId="urn:microsoft.com/office/officeart/2005/8/layout/hList2"/>
    <dgm:cxn modelId="{FD592DF8-C61C-A24D-8836-AE9D06B13EFC}" type="presParOf" srcId="{8EBDA3ED-8AA7-B04B-9A0B-03349FCAC5AF}" destId="{7B2C5290-13AD-4B45-8FD0-D507DA20128D}" srcOrd="0" destOrd="0" presId="urn:microsoft.com/office/officeart/2005/8/layout/hList2"/>
    <dgm:cxn modelId="{3B842964-0C84-F541-BBED-1AF3EF8E2DA8}" type="presParOf" srcId="{8EBDA3ED-8AA7-B04B-9A0B-03349FCAC5AF}" destId="{21BCC805-8AAC-AC4A-96CD-1E8110888690}" srcOrd="1" destOrd="0" presId="urn:microsoft.com/office/officeart/2005/8/layout/hList2"/>
    <dgm:cxn modelId="{F9BD08A7-DA39-C846-8CCB-68C40814AAC0}" type="presParOf" srcId="{8EBDA3ED-8AA7-B04B-9A0B-03349FCAC5AF}" destId="{02149B04-69E3-F445-AA10-AFC5AF08B22F}" srcOrd="2" destOrd="0" presId="urn:microsoft.com/office/officeart/2005/8/layout/hList2"/>
    <dgm:cxn modelId="{3A5A85AB-0AFF-ED45-AA26-3A471132A3F0}" type="presParOf" srcId="{2ABBB134-FD0C-714B-AE04-0ECC7E107C79}" destId="{EAA56EFD-0CB9-DC45-97F6-9EB6560EACCC}" srcOrd="1" destOrd="0" presId="urn:microsoft.com/office/officeart/2005/8/layout/hList2"/>
    <dgm:cxn modelId="{CC11AE14-E744-D640-A6AC-05B96CD37B46}" type="presParOf" srcId="{2ABBB134-FD0C-714B-AE04-0ECC7E107C79}" destId="{8153FFBD-0FF2-7D44-8707-30400706D866}" srcOrd="2" destOrd="0" presId="urn:microsoft.com/office/officeart/2005/8/layout/hList2"/>
    <dgm:cxn modelId="{4D868B70-A2DF-E74D-B576-60D41D916577}" type="presParOf" srcId="{8153FFBD-0FF2-7D44-8707-30400706D866}" destId="{C703B9FB-DF46-DC49-B013-34A92340AFB8}" srcOrd="0" destOrd="0" presId="urn:microsoft.com/office/officeart/2005/8/layout/hList2"/>
    <dgm:cxn modelId="{B63FA922-4201-C242-BC63-CBC50BFCA189}" type="presParOf" srcId="{8153FFBD-0FF2-7D44-8707-30400706D866}" destId="{E65D68D0-044B-1A4F-9C86-202D5B9BFC51}" srcOrd="1" destOrd="0" presId="urn:microsoft.com/office/officeart/2005/8/layout/hList2"/>
    <dgm:cxn modelId="{EB52A344-8D6E-D94A-9778-435497997821}" type="presParOf" srcId="{8153FFBD-0FF2-7D44-8707-30400706D866}" destId="{825F8977-E1A9-CB40-885B-FD4190123206}" srcOrd="2" destOrd="0" presId="urn:microsoft.com/office/officeart/2005/8/layout/hList2"/>
    <dgm:cxn modelId="{1010D4BD-6152-174B-A1C4-5171ED767BE8}" type="presParOf" srcId="{2ABBB134-FD0C-714B-AE04-0ECC7E107C79}" destId="{A0FFF760-F365-6B41-B6CF-32C9E57D73AA}" srcOrd="3" destOrd="0" presId="urn:microsoft.com/office/officeart/2005/8/layout/hList2"/>
    <dgm:cxn modelId="{7259E746-F67B-D048-9414-984F14C5C2C6}" type="presParOf" srcId="{2ABBB134-FD0C-714B-AE04-0ECC7E107C79}" destId="{D3A5ED13-F1C3-494F-9263-B41701E1F031}" srcOrd="4" destOrd="0" presId="urn:microsoft.com/office/officeart/2005/8/layout/hList2"/>
    <dgm:cxn modelId="{8B6BC69D-FE6C-1845-A62D-6AAC56003128}" type="presParOf" srcId="{D3A5ED13-F1C3-494F-9263-B41701E1F031}" destId="{5B47CE02-C9A9-EC49-9A25-4D9A2060D2C5}" srcOrd="0" destOrd="0" presId="urn:microsoft.com/office/officeart/2005/8/layout/hList2"/>
    <dgm:cxn modelId="{3EBA147D-5C1E-8947-A4BB-38D17829690F}" type="presParOf" srcId="{D3A5ED13-F1C3-494F-9263-B41701E1F031}" destId="{4E4E5321-B1AA-3345-A731-D62F223BC5C4}" srcOrd="1" destOrd="0" presId="urn:microsoft.com/office/officeart/2005/8/layout/hList2"/>
    <dgm:cxn modelId="{3683A5B6-B0A0-D849-9098-98AD4A38F07D}" type="presParOf" srcId="{D3A5ED13-F1C3-494F-9263-B41701E1F031}" destId="{7E1B0B8A-6EA6-AE4C-A8FB-A2BC75FB59CD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C0CE6-E305-4D45-AD3F-5D2ED9D4D2F2}" type="doc">
      <dgm:prSet loTypeId="urn:microsoft.com/office/officeart/2005/8/layout/default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ES_tradnl"/>
        </a:p>
      </dgm:t>
    </dgm:pt>
    <dgm:pt modelId="{1207A0C6-36E0-F14B-9E5E-43FD3CCBF7DF}">
      <dgm:prSet/>
      <dgm:spPr/>
      <dgm:t>
        <a:bodyPr/>
        <a:lstStyle/>
        <a:p>
          <a:pPr rtl="0"/>
          <a:r>
            <a:rPr lang="es-ES_tradnl" dirty="0" smtClean="0"/>
            <a:t>Tiene los campos mínimos necesarios para describir el producto</a:t>
          </a:r>
          <a:endParaRPr lang="es-ES_tradnl" dirty="0"/>
        </a:p>
      </dgm:t>
    </dgm:pt>
    <dgm:pt modelId="{0322FB55-5B6D-2D4C-9AE6-6C01623D558E}" type="parTrans" cxnId="{84A0151B-AD25-5C42-9E14-AFA34272F6DF}">
      <dgm:prSet/>
      <dgm:spPr/>
      <dgm:t>
        <a:bodyPr/>
        <a:lstStyle/>
        <a:p>
          <a:endParaRPr lang="es-ES_tradnl"/>
        </a:p>
      </dgm:t>
    </dgm:pt>
    <dgm:pt modelId="{8287A1FD-882A-B041-BF15-FBE9978102AB}" type="sibTrans" cxnId="{84A0151B-AD25-5C42-9E14-AFA34272F6DF}">
      <dgm:prSet/>
      <dgm:spPr/>
      <dgm:t>
        <a:bodyPr/>
        <a:lstStyle/>
        <a:p>
          <a:endParaRPr lang="es-ES_tradnl"/>
        </a:p>
      </dgm:t>
    </dgm:pt>
    <dgm:pt modelId="{EEBDF476-28FC-B340-9C2C-7A454D006910}">
      <dgm:prSet/>
      <dgm:spPr/>
      <dgm:t>
        <a:bodyPr/>
        <a:lstStyle/>
        <a:p>
          <a:pPr rtl="0"/>
          <a:r>
            <a:rPr lang="es-ES_tradnl" dirty="0" smtClean="0"/>
            <a:t>Está hecha en función del proceso que la contiene.</a:t>
          </a:r>
          <a:endParaRPr lang="es-ES_tradnl" dirty="0"/>
        </a:p>
      </dgm:t>
    </dgm:pt>
    <dgm:pt modelId="{26662C00-F60C-134B-B5FD-86D1CDA86FE6}" type="parTrans" cxnId="{C43EF8DF-7DBB-D546-BDD4-43095D31CE09}">
      <dgm:prSet/>
      <dgm:spPr/>
      <dgm:t>
        <a:bodyPr/>
        <a:lstStyle/>
        <a:p>
          <a:endParaRPr lang="es-ES_tradnl"/>
        </a:p>
      </dgm:t>
    </dgm:pt>
    <dgm:pt modelId="{658089E1-77E0-F448-AA8E-A89E34E1E1EF}" type="sibTrans" cxnId="{C43EF8DF-7DBB-D546-BDD4-43095D31CE09}">
      <dgm:prSet/>
      <dgm:spPr/>
      <dgm:t>
        <a:bodyPr/>
        <a:lstStyle/>
        <a:p>
          <a:endParaRPr lang="es-ES_tradnl"/>
        </a:p>
      </dgm:t>
    </dgm:pt>
    <dgm:pt modelId="{BB284447-352C-0A44-BEC3-4175295D244D}">
      <dgm:prSet/>
      <dgm:spPr/>
      <dgm:t>
        <a:bodyPr/>
        <a:lstStyle/>
        <a:p>
          <a:pPr rtl="0"/>
          <a:r>
            <a:rPr lang="es-ES_tradnl" dirty="0" smtClean="0"/>
            <a:t>Tiene un núcleo de campos y una clasificación común</a:t>
          </a:r>
          <a:endParaRPr lang="es-ES_tradnl" dirty="0"/>
        </a:p>
      </dgm:t>
    </dgm:pt>
    <dgm:pt modelId="{AD5DA320-2A25-AA44-8F9C-2A5CBEC0930F}" type="parTrans" cxnId="{91FA956B-AFB0-BF46-A102-10099D448D95}">
      <dgm:prSet/>
      <dgm:spPr/>
      <dgm:t>
        <a:bodyPr/>
        <a:lstStyle/>
        <a:p>
          <a:endParaRPr lang="es-ES_tradnl"/>
        </a:p>
      </dgm:t>
    </dgm:pt>
    <dgm:pt modelId="{F99FA4E9-2522-AB40-A938-120221CB4B40}" type="sibTrans" cxnId="{91FA956B-AFB0-BF46-A102-10099D448D95}">
      <dgm:prSet/>
      <dgm:spPr/>
      <dgm:t>
        <a:bodyPr/>
        <a:lstStyle/>
        <a:p>
          <a:endParaRPr lang="es-ES_tradnl"/>
        </a:p>
      </dgm:t>
    </dgm:pt>
    <dgm:pt modelId="{4454E78F-6BF8-C645-BF3A-0229196DA465}">
      <dgm:prSet/>
      <dgm:spPr/>
      <dgm:t>
        <a:bodyPr/>
        <a:lstStyle/>
        <a:p>
          <a:pPr rtl="0"/>
          <a:r>
            <a:rPr lang="es-ES_tradnl" smtClean="0"/>
            <a:t>Maneja atributos por “familia” que son iguales</a:t>
          </a:r>
          <a:endParaRPr lang="es-ES_tradnl"/>
        </a:p>
      </dgm:t>
    </dgm:pt>
    <dgm:pt modelId="{C97252DE-6B7B-DB48-943C-5EF7BBD326F5}" type="parTrans" cxnId="{D2E6B363-697E-1D46-9735-E3985B4E4368}">
      <dgm:prSet/>
      <dgm:spPr/>
      <dgm:t>
        <a:bodyPr/>
        <a:lstStyle/>
        <a:p>
          <a:endParaRPr lang="es-ES_tradnl"/>
        </a:p>
      </dgm:t>
    </dgm:pt>
    <dgm:pt modelId="{DEA5D7DA-5CAE-2246-BE15-4772A1B596FC}" type="sibTrans" cxnId="{D2E6B363-697E-1D46-9735-E3985B4E4368}">
      <dgm:prSet/>
      <dgm:spPr/>
      <dgm:t>
        <a:bodyPr/>
        <a:lstStyle/>
        <a:p>
          <a:endParaRPr lang="es-ES_tradnl"/>
        </a:p>
      </dgm:t>
    </dgm:pt>
    <dgm:pt modelId="{BC139ACC-788C-524B-9A31-CBC3D1987F63}">
      <dgm:prSet/>
      <dgm:spPr/>
      <dgm:t>
        <a:bodyPr/>
        <a:lstStyle/>
        <a:p>
          <a:pPr rtl="0"/>
          <a:r>
            <a:rPr lang="es-ES_tradnl" smtClean="0"/>
            <a:t>Define las unidades de sus atributos y son consistentes</a:t>
          </a:r>
          <a:endParaRPr lang="es-ES_tradnl"/>
        </a:p>
      </dgm:t>
    </dgm:pt>
    <dgm:pt modelId="{6E9E3286-71DE-0845-B3EB-A1D4C7A91C75}" type="parTrans" cxnId="{C114A178-492A-EC44-8C30-1B365A1CE964}">
      <dgm:prSet/>
      <dgm:spPr/>
      <dgm:t>
        <a:bodyPr/>
        <a:lstStyle/>
        <a:p>
          <a:endParaRPr lang="es-ES_tradnl"/>
        </a:p>
      </dgm:t>
    </dgm:pt>
    <dgm:pt modelId="{5BEBE9B9-2513-614B-9BA1-CBE59ED18D6C}" type="sibTrans" cxnId="{C114A178-492A-EC44-8C30-1B365A1CE964}">
      <dgm:prSet/>
      <dgm:spPr/>
      <dgm:t>
        <a:bodyPr/>
        <a:lstStyle/>
        <a:p>
          <a:endParaRPr lang="es-ES_tradnl"/>
        </a:p>
      </dgm:t>
    </dgm:pt>
    <dgm:pt modelId="{42314223-B90D-A841-AE1E-7B06967E8208}">
      <dgm:prSet/>
      <dgm:spPr/>
      <dgm:t>
        <a:bodyPr/>
        <a:lstStyle/>
        <a:p>
          <a:pPr rtl="0"/>
          <a:r>
            <a:rPr lang="es-ES_tradnl" dirty="0" smtClean="0"/>
            <a:t>Los valores están muy restringidos: máximos, sólo texto, selección múltiple</a:t>
          </a:r>
          <a:endParaRPr lang="es-ES_tradnl" dirty="0"/>
        </a:p>
      </dgm:t>
    </dgm:pt>
    <dgm:pt modelId="{F972D71C-3405-5543-B11B-F7A598BA0B6B}" type="parTrans" cxnId="{144AA970-6B41-8244-9AE4-CDBDAA56862C}">
      <dgm:prSet/>
      <dgm:spPr/>
      <dgm:t>
        <a:bodyPr/>
        <a:lstStyle/>
        <a:p>
          <a:endParaRPr lang="es-ES_tradnl"/>
        </a:p>
      </dgm:t>
    </dgm:pt>
    <dgm:pt modelId="{8A16020F-E370-1A43-8ECB-5C947F02A24D}" type="sibTrans" cxnId="{144AA970-6B41-8244-9AE4-CDBDAA56862C}">
      <dgm:prSet/>
      <dgm:spPr/>
      <dgm:t>
        <a:bodyPr/>
        <a:lstStyle/>
        <a:p>
          <a:endParaRPr lang="es-ES_tradnl"/>
        </a:p>
      </dgm:t>
    </dgm:pt>
    <dgm:pt modelId="{587C54AD-4AE8-234F-BD6C-B845E41060A1}" type="pres">
      <dgm:prSet presAssocID="{83BC0CE6-E305-4D45-AD3F-5D2ED9D4D2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5A47966-FC42-4F40-96C1-34984CF861EE}" type="pres">
      <dgm:prSet presAssocID="{1207A0C6-36E0-F14B-9E5E-43FD3CCBF7D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77383-F1C9-7F45-BDAA-8BD7A03DD4B1}" type="pres">
      <dgm:prSet presAssocID="{8287A1FD-882A-B041-BF15-FBE9978102AB}" presName="sibTrans" presStyleCnt="0"/>
      <dgm:spPr/>
    </dgm:pt>
    <dgm:pt modelId="{56FAD252-DC9C-A240-AC40-B1C35C66A646}" type="pres">
      <dgm:prSet presAssocID="{EEBDF476-28FC-B340-9C2C-7A454D00691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9967EC-2DA7-D145-BC5E-F134358539DF}" type="pres">
      <dgm:prSet presAssocID="{658089E1-77E0-F448-AA8E-A89E34E1E1EF}" presName="sibTrans" presStyleCnt="0"/>
      <dgm:spPr/>
    </dgm:pt>
    <dgm:pt modelId="{2A5D70E5-7D4B-D246-8309-A8E7D15BD3D7}" type="pres">
      <dgm:prSet presAssocID="{BB284447-352C-0A44-BEC3-4175295D244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6D3A32-79DB-8142-AB18-AC55BABA61D1}" type="pres">
      <dgm:prSet presAssocID="{F99FA4E9-2522-AB40-A938-120221CB4B40}" presName="sibTrans" presStyleCnt="0"/>
      <dgm:spPr/>
    </dgm:pt>
    <dgm:pt modelId="{78A904FF-2FC9-9249-81EC-191915FC4644}" type="pres">
      <dgm:prSet presAssocID="{4454E78F-6BF8-C645-BF3A-0229196DA4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FE3E09-016D-BC48-9212-2EF62E0E2849}" type="pres">
      <dgm:prSet presAssocID="{DEA5D7DA-5CAE-2246-BE15-4772A1B596FC}" presName="sibTrans" presStyleCnt="0"/>
      <dgm:spPr/>
    </dgm:pt>
    <dgm:pt modelId="{22A0A30F-9F06-734D-AC35-D657867B7B4A}" type="pres">
      <dgm:prSet presAssocID="{BC139ACC-788C-524B-9A31-CBC3D1987F6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D36A90-3340-7F44-995F-368C730B3173}" type="pres">
      <dgm:prSet presAssocID="{5BEBE9B9-2513-614B-9BA1-CBE59ED18D6C}" presName="sibTrans" presStyleCnt="0"/>
      <dgm:spPr/>
    </dgm:pt>
    <dgm:pt modelId="{205D8879-0C52-344B-88CD-ADF0BD393C4E}" type="pres">
      <dgm:prSet presAssocID="{42314223-B90D-A841-AE1E-7B06967E820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BDEEE3-71D1-C447-9685-376571028F8A}" type="presOf" srcId="{83BC0CE6-E305-4D45-AD3F-5D2ED9D4D2F2}" destId="{587C54AD-4AE8-234F-BD6C-B845E41060A1}" srcOrd="0" destOrd="0" presId="urn:microsoft.com/office/officeart/2005/8/layout/default"/>
    <dgm:cxn modelId="{C114A178-492A-EC44-8C30-1B365A1CE964}" srcId="{83BC0CE6-E305-4D45-AD3F-5D2ED9D4D2F2}" destId="{BC139ACC-788C-524B-9A31-CBC3D1987F63}" srcOrd="4" destOrd="0" parTransId="{6E9E3286-71DE-0845-B3EB-A1D4C7A91C75}" sibTransId="{5BEBE9B9-2513-614B-9BA1-CBE59ED18D6C}"/>
    <dgm:cxn modelId="{D2E6B363-697E-1D46-9735-E3985B4E4368}" srcId="{83BC0CE6-E305-4D45-AD3F-5D2ED9D4D2F2}" destId="{4454E78F-6BF8-C645-BF3A-0229196DA465}" srcOrd="3" destOrd="0" parTransId="{C97252DE-6B7B-DB48-943C-5EF7BBD326F5}" sibTransId="{DEA5D7DA-5CAE-2246-BE15-4772A1B596FC}"/>
    <dgm:cxn modelId="{90EE572D-D4D2-B94A-82B6-94208C6CF795}" type="presOf" srcId="{42314223-B90D-A841-AE1E-7B06967E8208}" destId="{205D8879-0C52-344B-88CD-ADF0BD393C4E}" srcOrd="0" destOrd="0" presId="urn:microsoft.com/office/officeart/2005/8/layout/default"/>
    <dgm:cxn modelId="{FF042A66-980A-D648-8912-35C971A549F8}" type="presOf" srcId="{1207A0C6-36E0-F14B-9E5E-43FD3CCBF7DF}" destId="{95A47966-FC42-4F40-96C1-34984CF861EE}" srcOrd="0" destOrd="0" presId="urn:microsoft.com/office/officeart/2005/8/layout/default"/>
    <dgm:cxn modelId="{FD5C2D06-0E39-4446-8922-08EB4C16D6B0}" type="presOf" srcId="{4454E78F-6BF8-C645-BF3A-0229196DA465}" destId="{78A904FF-2FC9-9249-81EC-191915FC4644}" srcOrd="0" destOrd="0" presId="urn:microsoft.com/office/officeart/2005/8/layout/default"/>
    <dgm:cxn modelId="{5FFD2FFE-D313-F248-B889-093D0EBC4BDA}" type="presOf" srcId="{BB284447-352C-0A44-BEC3-4175295D244D}" destId="{2A5D70E5-7D4B-D246-8309-A8E7D15BD3D7}" srcOrd="0" destOrd="0" presId="urn:microsoft.com/office/officeart/2005/8/layout/default"/>
    <dgm:cxn modelId="{91FA956B-AFB0-BF46-A102-10099D448D95}" srcId="{83BC0CE6-E305-4D45-AD3F-5D2ED9D4D2F2}" destId="{BB284447-352C-0A44-BEC3-4175295D244D}" srcOrd="2" destOrd="0" parTransId="{AD5DA320-2A25-AA44-8F9C-2A5CBEC0930F}" sibTransId="{F99FA4E9-2522-AB40-A938-120221CB4B40}"/>
    <dgm:cxn modelId="{5B965E8A-97FC-6A47-8748-BDD48031D73D}" type="presOf" srcId="{BC139ACC-788C-524B-9A31-CBC3D1987F63}" destId="{22A0A30F-9F06-734D-AC35-D657867B7B4A}" srcOrd="0" destOrd="0" presId="urn:microsoft.com/office/officeart/2005/8/layout/default"/>
    <dgm:cxn modelId="{144AA970-6B41-8244-9AE4-CDBDAA56862C}" srcId="{83BC0CE6-E305-4D45-AD3F-5D2ED9D4D2F2}" destId="{42314223-B90D-A841-AE1E-7B06967E8208}" srcOrd="5" destOrd="0" parTransId="{F972D71C-3405-5543-B11B-F7A598BA0B6B}" sibTransId="{8A16020F-E370-1A43-8ECB-5C947F02A24D}"/>
    <dgm:cxn modelId="{61BB161B-F02D-B842-9DD0-3082E94ADBC1}" type="presOf" srcId="{EEBDF476-28FC-B340-9C2C-7A454D006910}" destId="{56FAD252-DC9C-A240-AC40-B1C35C66A646}" srcOrd="0" destOrd="0" presId="urn:microsoft.com/office/officeart/2005/8/layout/default"/>
    <dgm:cxn modelId="{C43EF8DF-7DBB-D546-BDD4-43095D31CE09}" srcId="{83BC0CE6-E305-4D45-AD3F-5D2ED9D4D2F2}" destId="{EEBDF476-28FC-B340-9C2C-7A454D006910}" srcOrd="1" destOrd="0" parTransId="{26662C00-F60C-134B-B5FD-86D1CDA86FE6}" sibTransId="{658089E1-77E0-F448-AA8E-A89E34E1E1EF}"/>
    <dgm:cxn modelId="{84A0151B-AD25-5C42-9E14-AFA34272F6DF}" srcId="{83BC0CE6-E305-4D45-AD3F-5D2ED9D4D2F2}" destId="{1207A0C6-36E0-F14B-9E5E-43FD3CCBF7DF}" srcOrd="0" destOrd="0" parTransId="{0322FB55-5B6D-2D4C-9AE6-6C01623D558E}" sibTransId="{8287A1FD-882A-B041-BF15-FBE9978102AB}"/>
    <dgm:cxn modelId="{CC71EBF3-0C38-A84F-A2F9-F0E3CCC2F058}" type="presParOf" srcId="{587C54AD-4AE8-234F-BD6C-B845E41060A1}" destId="{95A47966-FC42-4F40-96C1-34984CF861EE}" srcOrd="0" destOrd="0" presId="urn:microsoft.com/office/officeart/2005/8/layout/default"/>
    <dgm:cxn modelId="{5311EB3E-7423-3643-A716-B762B28BBAEA}" type="presParOf" srcId="{587C54AD-4AE8-234F-BD6C-B845E41060A1}" destId="{E3877383-F1C9-7F45-BDAA-8BD7A03DD4B1}" srcOrd="1" destOrd="0" presId="urn:microsoft.com/office/officeart/2005/8/layout/default"/>
    <dgm:cxn modelId="{234413CC-55E2-5D44-B855-4A396EE9C232}" type="presParOf" srcId="{587C54AD-4AE8-234F-BD6C-B845E41060A1}" destId="{56FAD252-DC9C-A240-AC40-B1C35C66A646}" srcOrd="2" destOrd="0" presId="urn:microsoft.com/office/officeart/2005/8/layout/default"/>
    <dgm:cxn modelId="{087F6995-E388-8741-A0CB-61AB9BFDF73A}" type="presParOf" srcId="{587C54AD-4AE8-234F-BD6C-B845E41060A1}" destId="{169967EC-2DA7-D145-BC5E-F134358539DF}" srcOrd="3" destOrd="0" presId="urn:microsoft.com/office/officeart/2005/8/layout/default"/>
    <dgm:cxn modelId="{86045454-745F-424D-9F1F-728C41080FA7}" type="presParOf" srcId="{587C54AD-4AE8-234F-BD6C-B845E41060A1}" destId="{2A5D70E5-7D4B-D246-8309-A8E7D15BD3D7}" srcOrd="4" destOrd="0" presId="urn:microsoft.com/office/officeart/2005/8/layout/default"/>
    <dgm:cxn modelId="{2EC88D42-B7B4-9D4F-9C7B-508028A28E88}" type="presParOf" srcId="{587C54AD-4AE8-234F-BD6C-B845E41060A1}" destId="{E56D3A32-79DB-8142-AB18-AC55BABA61D1}" srcOrd="5" destOrd="0" presId="urn:microsoft.com/office/officeart/2005/8/layout/default"/>
    <dgm:cxn modelId="{B7BE4C7A-7B99-4246-997D-B0E76CCC6041}" type="presParOf" srcId="{587C54AD-4AE8-234F-BD6C-B845E41060A1}" destId="{78A904FF-2FC9-9249-81EC-191915FC4644}" srcOrd="6" destOrd="0" presId="urn:microsoft.com/office/officeart/2005/8/layout/default"/>
    <dgm:cxn modelId="{0FC2026F-EFE0-3E40-B5B7-0C37A01BE90C}" type="presParOf" srcId="{587C54AD-4AE8-234F-BD6C-B845E41060A1}" destId="{14FE3E09-016D-BC48-9212-2EF62E0E2849}" srcOrd="7" destOrd="0" presId="urn:microsoft.com/office/officeart/2005/8/layout/default"/>
    <dgm:cxn modelId="{C3C7135B-EB0F-E540-B1E7-01ADC525C329}" type="presParOf" srcId="{587C54AD-4AE8-234F-BD6C-B845E41060A1}" destId="{22A0A30F-9F06-734D-AC35-D657867B7B4A}" srcOrd="8" destOrd="0" presId="urn:microsoft.com/office/officeart/2005/8/layout/default"/>
    <dgm:cxn modelId="{EB86FE58-7190-934E-A82D-380C7E08EA79}" type="presParOf" srcId="{587C54AD-4AE8-234F-BD6C-B845E41060A1}" destId="{65D36A90-3340-7F44-995F-368C730B3173}" srcOrd="9" destOrd="0" presId="urn:microsoft.com/office/officeart/2005/8/layout/default"/>
    <dgm:cxn modelId="{0915BA01-0F61-3843-A9ED-4E9884D2380A}" type="presParOf" srcId="{587C54AD-4AE8-234F-BD6C-B845E41060A1}" destId="{205D8879-0C52-344B-88CD-ADF0BD393C4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AA1691-BB08-754B-B372-225193A82984}" type="doc">
      <dgm:prSet loTypeId="urn:microsoft.com/office/officeart/2005/8/layout/radial4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6D41F0-EC95-5D4D-8BF2-E292A248805A}">
      <dgm:prSet/>
      <dgm:spPr/>
      <dgm:t>
        <a:bodyPr/>
        <a:lstStyle/>
        <a:p>
          <a:pPr rtl="0"/>
          <a:r>
            <a:rPr lang="pt-BR" dirty="0" smtClean="0"/>
            <a:t>Catálogo Electrónicos</a:t>
          </a:r>
          <a:endParaRPr lang="pt-BR" dirty="0"/>
        </a:p>
      </dgm:t>
    </dgm:pt>
    <dgm:pt modelId="{0EA37053-8D8F-064F-ADBF-ED06EB2F33AD}" type="parTrans" cxnId="{8B3B79BF-3652-6141-9336-DAA5F0E15ECC}">
      <dgm:prSet/>
      <dgm:spPr/>
      <dgm:t>
        <a:bodyPr/>
        <a:lstStyle/>
        <a:p>
          <a:endParaRPr lang="en-US"/>
        </a:p>
      </dgm:t>
    </dgm:pt>
    <dgm:pt modelId="{FFBC54E0-742A-3749-9496-F29E4A8BCA6F}" type="sibTrans" cxnId="{8B3B79BF-3652-6141-9336-DAA5F0E15ECC}">
      <dgm:prSet/>
      <dgm:spPr/>
      <dgm:t>
        <a:bodyPr/>
        <a:lstStyle/>
        <a:p>
          <a:endParaRPr lang="en-US"/>
        </a:p>
      </dgm:t>
    </dgm:pt>
    <dgm:pt modelId="{74DE4FAC-7CB5-7047-B677-02FABEFE842F}">
      <dgm:prSet/>
      <dgm:spPr/>
      <dgm:t>
        <a:bodyPr/>
        <a:lstStyle/>
        <a:p>
          <a:pPr rtl="0"/>
          <a:r>
            <a:rPr lang="es-ES_tradnl" dirty="0" smtClean="0"/>
            <a:t>Montos pequeños por cada transacción</a:t>
          </a:r>
          <a:endParaRPr lang="es-ES_tradnl" dirty="0"/>
        </a:p>
      </dgm:t>
    </dgm:pt>
    <dgm:pt modelId="{E73187B2-EE02-4448-9F42-B343CDCAC23E}" type="parTrans" cxnId="{8E13DF3C-37B4-5145-A5D0-C352F4A12076}">
      <dgm:prSet/>
      <dgm:spPr/>
      <dgm:t>
        <a:bodyPr/>
        <a:lstStyle/>
        <a:p>
          <a:endParaRPr lang="en-US"/>
        </a:p>
      </dgm:t>
    </dgm:pt>
    <dgm:pt modelId="{32FAB452-4DFB-7E48-92EC-DBD0DBC92708}" type="sibTrans" cxnId="{8E13DF3C-37B4-5145-A5D0-C352F4A12076}">
      <dgm:prSet/>
      <dgm:spPr/>
      <dgm:t>
        <a:bodyPr/>
        <a:lstStyle/>
        <a:p>
          <a:endParaRPr lang="en-US"/>
        </a:p>
      </dgm:t>
    </dgm:pt>
    <dgm:pt modelId="{08DE476C-6B02-A44D-81EF-6BBB25207E42}">
      <dgm:prSet/>
      <dgm:spPr/>
      <dgm:t>
        <a:bodyPr/>
        <a:lstStyle/>
        <a:p>
          <a:pPr rtl="0"/>
          <a:r>
            <a:rPr lang="es-ES_tradnl" dirty="0" smtClean="0"/>
            <a:t>Muchos vendedores</a:t>
          </a:r>
          <a:endParaRPr lang="es-ES_tradnl" dirty="0"/>
        </a:p>
      </dgm:t>
    </dgm:pt>
    <dgm:pt modelId="{35B47BE0-6D49-8F4C-A94B-D8D4DA05E3FE}" type="parTrans" cxnId="{4B12C9CF-E5CF-8E4C-9D2C-984AA720A0FE}">
      <dgm:prSet/>
      <dgm:spPr/>
      <dgm:t>
        <a:bodyPr/>
        <a:lstStyle/>
        <a:p>
          <a:endParaRPr lang="en-US"/>
        </a:p>
      </dgm:t>
    </dgm:pt>
    <dgm:pt modelId="{630FA4FF-CAB8-F54D-8631-517DE64798E4}" type="sibTrans" cxnId="{4B12C9CF-E5CF-8E4C-9D2C-984AA720A0FE}">
      <dgm:prSet/>
      <dgm:spPr/>
      <dgm:t>
        <a:bodyPr/>
        <a:lstStyle/>
        <a:p>
          <a:endParaRPr lang="en-US"/>
        </a:p>
      </dgm:t>
    </dgm:pt>
    <dgm:pt modelId="{D80DF499-CE64-5D42-933C-841973B7A906}">
      <dgm:prSet/>
      <dgm:spPr/>
      <dgm:t>
        <a:bodyPr/>
        <a:lstStyle/>
        <a:p>
          <a:pPr rtl="0"/>
          <a:r>
            <a:rPr lang="es-ES_tradnl" dirty="0" smtClean="0"/>
            <a:t>Vendedores con acceso a tecnología</a:t>
          </a:r>
          <a:endParaRPr lang="es-ES_tradnl" dirty="0"/>
        </a:p>
      </dgm:t>
    </dgm:pt>
    <dgm:pt modelId="{961478AC-F067-3E46-9389-4E6B193102E3}" type="parTrans" cxnId="{70CF440A-202A-1642-8BE8-E4E104A1009E}">
      <dgm:prSet/>
      <dgm:spPr/>
      <dgm:t>
        <a:bodyPr/>
        <a:lstStyle/>
        <a:p>
          <a:endParaRPr lang="en-US"/>
        </a:p>
      </dgm:t>
    </dgm:pt>
    <dgm:pt modelId="{6C010762-6204-D849-9BAF-A87305E84381}" type="sibTrans" cxnId="{70CF440A-202A-1642-8BE8-E4E104A1009E}">
      <dgm:prSet/>
      <dgm:spPr/>
      <dgm:t>
        <a:bodyPr/>
        <a:lstStyle/>
        <a:p>
          <a:endParaRPr lang="en-US"/>
        </a:p>
      </dgm:t>
    </dgm:pt>
    <dgm:pt modelId="{125C8C55-243E-C946-A4E0-87A0ADEA187A}">
      <dgm:prSet/>
      <dgm:spPr/>
      <dgm:t>
        <a:bodyPr/>
        <a:lstStyle/>
        <a:p>
          <a:pPr rtl="0"/>
          <a:r>
            <a:rPr lang="es-ES_tradnl" dirty="0" smtClean="0"/>
            <a:t>Proceso automatizable</a:t>
          </a:r>
          <a:endParaRPr lang="es-ES_tradnl" dirty="0"/>
        </a:p>
      </dgm:t>
    </dgm:pt>
    <dgm:pt modelId="{055CDAE0-8647-5F4D-918F-D39725FCADC0}" type="parTrans" cxnId="{28FD1EC5-E4DB-3E49-9879-82B20725AFD4}">
      <dgm:prSet/>
      <dgm:spPr/>
      <dgm:t>
        <a:bodyPr/>
        <a:lstStyle/>
        <a:p>
          <a:endParaRPr lang="en-US"/>
        </a:p>
      </dgm:t>
    </dgm:pt>
    <dgm:pt modelId="{77D75EAE-E454-1740-BEA7-B96E41386D75}" type="sibTrans" cxnId="{28FD1EC5-E4DB-3E49-9879-82B20725AFD4}">
      <dgm:prSet/>
      <dgm:spPr/>
      <dgm:t>
        <a:bodyPr/>
        <a:lstStyle/>
        <a:p>
          <a:endParaRPr lang="en-US"/>
        </a:p>
      </dgm:t>
    </dgm:pt>
    <dgm:pt modelId="{A615F6BB-D770-D34D-A03B-F343FA90E08A}">
      <dgm:prSet/>
      <dgm:spPr/>
      <dgm:t>
        <a:bodyPr/>
        <a:lstStyle/>
        <a:p>
          <a:pPr rtl="0"/>
          <a:r>
            <a:rPr lang="pt-BR" dirty="0" err="1" smtClean="0"/>
            <a:t>Volumen</a:t>
          </a:r>
          <a:r>
            <a:rPr lang="pt-BR" dirty="0" smtClean="0"/>
            <a:t> transado alto</a:t>
          </a:r>
          <a:endParaRPr lang="pt-BR" dirty="0"/>
        </a:p>
      </dgm:t>
    </dgm:pt>
    <dgm:pt modelId="{2C5E228A-B132-6447-BA33-C7D799209633}" type="parTrans" cxnId="{1D47501A-B94D-3C43-ACE3-D2D13012E2F5}">
      <dgm:prSet/>
      <dgm:spPr/>
      <dgm:t>
        <a:bodyPr/>
        <a:lstStyle/>
        <a:p>
          <a:endParaRPr lang="en-US"/>
        </a:p>
      </dgm:t>
    </dgm:pt>
    <dgm:pt modelId="{FEC9C11B-A59B-B542-BE52-ACA4B17835C0}" type="sibTrans" cxnId="{1D47501A-B94D-3C43-ACE3-D2D13012E2F5}">
      <dgm:prSet/>
      <dgm:spPr/>
      <dgm:t>
        <a:bodyPr/>
        <a:lstStyle/>
        <a:p>
          <a:endParaRPr lang="en-US"/>
        </a:p>
      </dgm:t>
    </dgm:pt>
    <dgm:pt modelId="{3726F263-98A6-9346-9536-255AFEEBDB61}" type="pres">
      <dgm:prSet presAssocID="{E4AA1691-BB08-754B-B372-225193A8298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C1B1F-3A3C-C349-8237-8FAB9423B012}" type="pres">
      <dgm:prSet presAssocID="{4C6D41F0-EC95-5D4D-8BF2-E292A248805A}" presName="centerShape" presStyleLbl="node0" presStyleIdx="0" presStyleCnt="1"/>
      <dgm:spPr/>
      <dgm:t>
        <a:bodyPr/>
        <a:lstStyle/>
        <a:p>
          <a:endParaRPr lang="en-US"/>
        </a:p>
      </dgm:t>
    </dgm:pt>
    <dgm:pt modelId="{EE614136-B62B-BF4B-859D-659BABE8FF56}" type="pres">
      <dgm:prSet presAssocID="{2C5E228A-B132-6447-BA33-C7D799209633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430DFCD9-3786-3E41-A40B-FCD5E6A9332A}" type="pres">
      <dgm:prSet presAssocID="{A615F6BB-D770-D34D-A03B-F343FA90E0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DA44D-DB9F-2044-A896-B0B5ABCE412A}" type="pres">
      <dgm:prSet presAssocID="{E73187B2-EE02-4448-9F42-B343CDCAC23E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7D6656EC-F80E-6949-88A0-AE4FC44AC1C2}" type="pres">
      <dgm:prSet presAssocID="{74DE4FAC-7CB5-7047-B677-02FABEFE842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05FD83-A28E-1240-BBD2-B805ACE9A3B3}" type="pres">
      <dgm:prSet presAssocID="{35B47BE0-6D49-8F4C-A94B-D8D4DA05E3FE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78B28257-BBE9-6749-A421-0BD7B0EDB671}" type="pres">
      <dgm:prSet presAssocID="{08DE476C-6B02-A44D-81EF-6BBB25207E4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3555F-9C46-FB44-86F7-9E95D47B61C9}" type="pres">
      <dgm:prSet presAssocID="{961478AC-F067-3E46-9389-4E6B193102E3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F11D7395-D616-AE4D-BCB2-FC2BE3C125E4}" type="pres">
      <dgm:prSet presAssocID="{D80DF499-CE64-5D42-933C-841973B7A90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508F4F-69C5-F34F-B776-57C856B3CE11}" type="pres">
      <dgm:prSet presAssocID="{055CDAE0-8647-5F4D-918F-D39725FCADC0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E65E2225-9789-3C4B-B212-8AD603D44E57}" type="pres">
      <dgm:prSet presAssocID="{125C8C55-243E-C946-A4E0-87A0ADEA18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FD1EC5-E4DB-3E49-9879-82B20725AFD4}" srcId="{4C6D41F0-EC95-5D4D-8BF2-E292A248805A}" destId="{125C8C55-243E-C946-A4E0-87A0ADEA187A}" srcOrd="4" destOrd="0" parTransId="{055CDAE0-8647-5F4D-918F-D39725FCADC0}" sibTransId="{77D75EAE-E454-1740-BEA7-B96E41386D75}"/>
    <dgm:cxn modelId="{78E37A19-35C3-C546-A9EE-D0129ACDA729}" type="presOf" srcId="{125C8C55-243E-C946-A4E0-87A0ADEA187A}" destId="{E65E2225-9789-3C4B-B212-8AD603D44E57}" srcOrd="0" destOrd="0" presId="urn:microsoft.com/office/officeart/2005/8/layout/radial4"/>
    <dgm:cxn modelId="{8E13DF3C-37B4-5145-A5D0-C352F4A12076}" srcId="{4C6D41F0-EC95-5D4D-8BF2-E292A248805A}" destId="{74DE4FAC-7CB5-7047-B677-02FABEFE842F}" srcOrd="1" destOrd="0" parTransId="{E73187B2-EE02-4448-9F42-B343CDCAC23E}" sibTransId="{32FAB452-4DFB-7E48-92EC-DBD0DBC92708}"/>
    <dgm:cxn modelId="{3152B79C-D35A-7846-9579-D211C3119D7C}" type="presOf" srcId="{4C6D41F0-EC95-5D4D-8BF2-E292A248805A}" destId="{96AC1B1F-3A3C-C349-8237-8FAB9423B012}" srcOrd="0" destOrd="0" presId="urn:microsoft.com/office/officeart/2005/8/layout/radial4"/>
    <dgm:cxn modelId="{53FBC7D6-2FF0-F341-99ED-C8EE10882822}" type="presOf" srcId="{A615F6BB-D770-D34D-A03B-F343FA90E08A}" destId="{430DFCD9-3786-3E41-A40B-FCD5E6A9332A}" srcOrd="0" destOrd="0" presId="urn:microsoft.com/office/officeart/2005/8/layout/radial4"/>
    <dgm:cxn modelId="{8B3B79BF-3652-6141-9336-DAA5F0E15ECC}" srcId="{E4AA1691-BB08-754B-B372-225193A82984}" destId="{4C6D41F0-EC95-5D4D-8BF2-E292A248805A}" srcOrd="0" destOrd="0" parTransId="{0EA37053-8D8F-064F-ADBF-ED06EB2F33AD}" sibTransId="{FFBC54E0-742A-3749-9496-F29E4A8BCA6F}"/>
    <dgm:cxn modelId="{F7727C56-2E71-1645-98C1-54E35DCEE4A1}" type="presOf" srcId="{961478AC-F067-3E46-9389-4E6B193102E3}" destId="{A163555F-9C46-FB44-86F7-9E95D47B61C9}" srcOrd="0" destOrd="0" presId="urn:microsoft.com/office/officeart/2005/8/layout/radial4"/>
    <dgm:cxn modelId="{CF572535-3BC6-5947-8F18-EDA186E0F72C}" type="presOf" srcId="{35B47BE0-6D49-8F4C-A94B-D8D4DA05E3FE}" destId="{9005FD83-A28E-1240-BBD2-B805ACE9A3B3}" srcOrd="0" destOrd="0" presId="urn:microsoft.com/office/officeart/2005/8/layout/radial4"/>
    <dgm:cxn modelId="{70CF440A-202A-1642-8BE8-E4E104A1009E}" srcId="{4C6D41F0-EC95-5D4D-8BF2-E292A248805A}" destId="{D80DF499-CE64-5D42-933C-841973B7A906}" srcOrd="3" destOrd="0" parTransId="{961478AC-F067-3E46-9389-4E6B193102E3}" sibTransId="{6C010762-6204-D849-9BAF-A87305E84381}"/>
    <dgm:cxn modelId="{321AB014-A45F-7946-A429-79DE2F30CE20}" type="presOf" srcId="{D80DF499-CE64-5D42-933C-841973B7A906}" destId="{F11D7395-D616-AE4D-BCB2-FC2BE3C125E4}" srcOrd="0" destOrd="0" presId="urn:microsoft.com/office/officeart/2005/8/layout/radial4"/>
    <dgm:cxn modelId="{3D2F9501-E406-E542-B95D-73ED4ED3921F}" type="presOf" srcId="{E73187B2-EE02-4448-9F42-B343CDCAC23E}" destId="{05FDA44D-DB9F-2044-A896-B0B5ABCE412A}" srcOrd="0" destOrd="0" presId="urn:microsoft.com/office/officeart/2005/8/layout/radial4"/>
    <dgm:cxn modelId="{1D47501A-B94D-3C43-ACE3-D2D13012E2F5}" srcId="{4C6D41F0-EC95-5D4D-8BF2-E292A248805A}" destId="{A615F6BB-D770-D34D-A03B-F343FA90E08A}" srcOrd="0" destOrd="0" parTransId="{2C5E228A-B132-6447-BA33-C7D799209633}" sibTransId="{FEC9C11B-A59B-B542-BE52-ACA4B17835C0}"/>
    <dgm:cxn modelId="{0BCA9BB9-6DBE-4947-94A8-23EB91CCA89C}" type="presOf" srcId="{74DE4FAC-7CB5-7047-B677-02FABEFE842F}" destId="{7D6656EC-F80E-6949-88A0-AE4FC44AC1C2}" srcOrd="0" destOrd="0" presId="urn:microsoft.com/office/officeart/2005/8/layout/radial4"/>
    <dgm:cxn modelId="{C5E4451C-F17A-D740-83C3-49E60E2456FD}" type="presOf" srcId="{055CDAE0-8647-5F4D-918F-D39725FCADC0}" destId="{8D508F4F-69C5-F34F-B776-57C856B3CE11}" srcOrd="0" destOrd="0" presId="urn:microsoft.com/office/officeart/2005/8/layout/radial4"/>
    <dgm:cxn modelId="{AF6FEEEE-6435-7244-A625-B4CA60D3D9F1}" type="presOf" srcId="{08DE476C-6B02-A44D-81EF-6BBB25207E42}" destId="{78B28257-BBE9-6749-A421-0BD7B0EDB671}" srcOrd="0" destOrd="0" presId="urn:microsoft.com/office/officeart/2005/8/layout/radial4"/>
    <dgm:cxn modelId="{4B12C9CF-E5CF-8E4C-9D2C-984AA720A0FE}" srcId="{4C6D41F0-EC95-5D4D-8BF2-E292A248805A}" destId="{08DE476C-6B02-A44D-81EF-6BBB25207E42}" srcOrd="2" destOrd="0" parTransId="{35B47BE0-6D49-8F4C-A94B-D8D4DA05E3FE}" sibTransId="{630FA4FF-CAB8-F54D-8631-517DE64798E4}"/>
    <dgm:cxn modelId="{6F39AF08-F886-FB4F-AE94-5A9A76B7B8D3}" type="presOf" srcId="{E4AA1691-BB08-754B-B372-225193A82984}" destId="{3726F263-98A6-9346-9536-255AFEEBDB61}" srcOrd="0" destOrd="0" presId="urn:microsoft.com/office/officeart/2005/8/layout/radial4"/>
    <dgm:cxn modelId="{DFE4A279-9CFB-F14F-B15C-DF56D51178E2}" type="presOf" srcId="{2C5E228A-B132-6447-BA33-C7D799209633}" destId="{EE614136-B62B-BF4B-859D-659BABE8FF56}" srcOrd="0" destOrd="0" presId="urn:microsoft.com/office/officeart/2005/8/layout/radial4"/>
    <dgm:cxn modelId="{B3C826A6-4160-8944-9629-392A6A87F118}" type="presParOf" srcId="{3726F263-98A6-9346-9536-255AFEEBDB61}" destId="{96AC1B1F-3A3C-C349-8237-8FAB9423B012}" srcOrd="0" destOrd="0" presId="urn:microsoft.com/office/officeart/2005/8/layout/radial4"/>
    <dgm:cxn modelId="{11A87ABE-7783-C54F-9A4A-E15454EE0135}" type="presParOf" srcId="{3726F263-98A6-9346-9536-255AFEEBDB61}" destId="{EE614136-B62B-BF4B-859D-659BABE8FF56}" srcOrd="1" destOrd="0" presId="urn:microsoft.com/office/officeart/2005/8/layout/radial4"/>
    <dgm:cxn modelId="{07E4C4D8-FDB3-D047-A230-6234BC117086}" type="presParOf" srcId="{3726F263-98A6-9346-9536-255AFEEBDB61}" destId="{430DFCD9-3786-3E41-A40B-FCD5E6A9332A}" srcOrd="2" destOrd="0" presId="urn:microsoft.com/office/officeart/2005/8/layout/radial4"/>
    <dgm:cxn modelId="{03ACAFDA-EA92-A243-8540-AFD9D3AAC668}" type="presParOf" srcId="{3726F263-98A6-9346-9536-255AFEEBDB61}" destId="{05FDA44D-DB9F-2044-A896-B0B5ABCE412A}" srcOrd="3" destOrd="0" presId="urn:microsoft.com/office/officeart/2005/8/layout/radial4"/>
    <dgm:cxn modelId="{5F220D3C-3912-6541-B5EB-282DE2898CFA}" type="presParOf" srcId="{3726F263-98A6-9346-9536-255AFEEBDB61}" destId="{7D6656EC-F80E-6949-88A0-AE4FC44AC1C2}" srcOrd="4" destOrd="0" presId="urn:microsoft.com/office/officeart/2005/8/layout/radial4"/>
    <dgm:cxn modelId="{C10C07E4-5C84-3248-8D59-54FD5BFE2E2E}" type="presParOf" srcId="{3726F263-98A6-9346-9536-255AFEEBDB61}" destId="{9005FD83-A28E-1240-BBD2-B805ACE9A3B3}" srcOrd="5" destOrd="0" presId="urn:microsoft.com/office/officeart/2005/8/layout/radial4"/>
    <dgm:cxn modelId="{566D9418-8998-3041-B1D7-9802B5754B82}" type="presParOf" srcId="{3726F263-98A6-9346-9536-255AFEEBDB61}" destId="{78B28257-BBE9-6749-A421-0BD7B0EDB671}" srcOrd="6" destOrd="0" presId="urn:microsoft.com/office/officeart/2005/8/layout/radial4"/>
    <dgm:cxn modelId="{D6426FB3-E7C5-264A-87CB-F06DE8C98714}" type="presParOf" srcId="{3726F263-98A6-9346-9536-255AFEEBDB61}" destId="{A163555F-9C46-FB44-86F7-9E95D47B61C9}" srcOrd="7" destOrd="0" presId="urn:microsoft.com/office/officeart/2005/8/layout/radial4"/>
    <dgm:cxn modelId="{3D8C9241-33D9-634B-8010-AA0753E12451}" type="presParOf" srcId="{3726F263-98A6-9346-9536-255AFEEBDB61}" destId="{F11D7395-D616-AE4D-BCB2-FC2BE3C125E4}" srcOrd="8" destOrd="0" presId="urn:microsoft.com/office/officeart/2005/8/layout/radial4"/>
    <dgm:cxn modelId="{36550232-D484-CC4C-A900-E8F4B24D65B4}" type="presParOf" srcId="{3726F263-98A6-9346-9536-255AFEEBDB61}" destId="{8D508F4F-69C5-F34F-B776-57C856B3CE11}" srcOrd="9" destOrd="0" presId="urn:microsoft.com/office/officeart/2005/8/layout/radial4"/>
    <dgm:cxn modelId="{DD9CBB8C-46C6-5949-9859-54F760D47C2C}" type="presParOf" srcId="{3726F263-98A6-9346-9536-255AFEEBDB61}" destId="{E65E2225-9789-3C4B-B212-8AD603D44E57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8BE6F4-F579-BB4E-AFAD-A42F523F3F50}" type="doc">
      <dgm:prSet loTypeId="urn:microsoft.com/office/officeart/2005/8/layout/cycle3" loCatId="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D4A88-2072-4D47-8DB2-FB4F17DE76BC}">
      <dgm:prSet/>
      <dgm:spPr/>
      <dgm:t>
        <a:bodyPr/>
        <a:lstStyle/>
        <a:p>
          <a:pPr rtl="0"/>
          <a:r>
            <a:rPr lang="es-ES_tradnl" smtClean="0"/>
            <a:t>Determinar las características que aportan valor</a:t>
          </a:r>
          <a:endParaRPr lang="es-ES_tradnl"/>
        </a:p>
      </dgm:t>
    </dgm:pt>
    <dgm:pt modelId="{B5D9A160-B21A-0641-9F6E-B32EB1970433}" type="parTrans" cxnId="{E33024DA-CA2A-D840-A3E0-C2DD5A530C21}">
      <dgm:prSet/>
      <dgm:spPr/>
      <dgm:t>
        <a:bodyPr/>
        <a:lstStyle/>
        <a:p>
          <a:endParaRPr lang="en-US"/>
        </a:p>
      </dgm:t>
    </dgm:pt>
    <dgm:pt modelId="{481CF20C-53BD-7144-AB80-A3D2429AA453}" type="sibTrans" cxnId="{E33024DA-CA2A-D840-A3E0-C2DD5A530C21}">
      <dgm:prSet/>
      <dgm:spPr/>
      <dgm:t>
        <a:bodyPr/>
        <a:lstStyle/>
        <a:p>
          <a:endParaRPr lang="en-US"/>
        </a:p>
      </dgm:t>
    </dgm:pt>
    <dgm:pt modelId="{4AD18EF6-CE57-834C-A32A-87D04E4E6DC9}">
      <dgm:prSet/>
      <dgm:spPr/>
      <dgm:t>
        <a:bodyPr/>
        <a:lstStyle/>
        <a:p>
          <a:pPr rtl="0"/>
          <a:r>
            <a:rPr lang="pt-BR" smtClean="0"/>
            <a:t>Crear catálogo preliminar</a:t>
          </a:r>
          <a:endParaRPr lang="pt-BR"/>
        </a:p>
      </dgm:t>
    </dgm:pt>
    <dgm:pt modelId="{C7417AB5-340C-9940-B53D-4BCBA0A0FA7B}" type="parTrans" cxnId="{8DA42840-3848-D648-AC91-88CC40E6493C}">
      <dgm:prSet/>
      <dgm:spPr/>
      <dgm:t>
        <a:bodyPr/>
        <a:lstStyle/>
        <a:p>
          <a:endParaRPr lang="en-US"/>
        </a:p>
      </dgm:t>
    </dgm:pt>
    <dgm:pt modelId="{5DFF2339-77A6-EF4E-A48E-415B3EBFFB2D}" type="sibTrans" cxnId="{8DA42840-3848-D648-AC91-88CC40E6493C}">
      <dgm:prSet/>
      <dgm:spPr/>
      <dgm:t>
        <a:bodyPr/>
        <a:lstStyle/>
        <a:p>
          <a:endParaRPr lang="en-US"/>
        </a:p>
      </dgm:t>
    </dgm:pt>
    <dgm:pt modelId="{7013C29C-7C4A-DA4A-9B08-0E796503702A}">
      <dgm:prSet/>
      <dgm:spPr/>
      <dgm:t>
        <a:bodyPr/>
        <a:lstStyle/>
        <a:p>
          <a:pPr rtl="0"/>
          <a:r>
            <a:rPr lang="es-ES_tradnl" smtClean="0"/>
            <a:t>Compartirlo con la industria</a:t>
          </a:r>
          <a:endParaRPr lang="es-ES_tradnl"/>
        </a:p>
      </dgm:t>
    </dgm:pt>
    <dgm:pt modelId="{EA3DA267-E910-8A4F-B691-F5EC2FD8BDFD}" type="parTrans" cxnId="{953DA5B0-5EC8-DB4B-895E-CF380CB18B4A}">
      <dgm:prSet/>
      <dgm:spPr/>
      <dgm:t>
        <a:bodyPr/>
        <a:lstStyle/>
        <a:p>
          <a:endParaRPr lang="en-US"/>
        </a:p>
      </dgm:t>
    </dgm:pt>
    <dgm:pt modelId="{D7459CFB-EEF1-7648-8C87-A2B7B7C1D202}" type="sibTrans" cxnId="{953DA5B0-5EC8-DB4B-895E-CF380CB18B4A}">
      <dgm:prSet/>
      <dgm:spPr/>
      <dgm:t>
        <a:bodyPr/>
        <a:lstStyle/>
        <a:p>
          <a:endParaRPr lang="en-US"/>
        </a:p>
      </dgm:t>
    </dgm:pt>
    <dgm:pt modelId="{5E0275CD-51B5-D44C-BF5C-921EAACFD8F7}">
      <dgm:prSet/>
      <dgm:spPr/>
      <dgm:t>
        <a:bodyPr/>
        <a:lstStyle/>
        <a:p>
          <a:pPr rtl="0"/>
          <a:r>
            <a:rPr lang="es-ES_tradnl" smtClean="0"/>
            <a:t>Recoger observaciones</a:t>
          </a:r>
          <a:endParaRPr lang="es-ES_tradnl"/>
        </a:p>
      </dgm:t>
    </dgm:pt>
    <dgm:pt modelId="{151DAA0C-01FD-264F-8E08-7210C9594CEC}" type="parTrans" cxnId="{80113361-A2CC-784E-94AB-CA7B88FBF6AB}">
      <dgm:prSet/>
      <dgm:spPr/>
      <dgm:t>
        <a:bodyPr/>
        <a:lstStyle/>
        <a:p>
          <a:endParaRPr lang="en-US"/>
        </a:p>
      </dgm:t>
    </dgm:pt>
    <dgm:pt modelId="{1F4DA107-EC14-E24E-A0B1-4722BC5355C7}" type="sibTrans" cxnId="{80113361-A2CC-784E-94AB-CA7B88FBF6AB}">
      <dgm:prSet/>
      <dgm:spPr/>
      <dgm:t>
        <a:bodyPr/>
        <a:lstStyle/>
        <a:p>
          <a:endParaRPr lang="en-US"/>
        </a:p>
      </dgm:t>
    </dgm:pt>
    <dgm:pt modelId="{300C09CD-5E16-B142-9E9D-72AB45DF5114}">
      <dgm:prSet/>
      <dgm:spPr/>
      <dgm:t>
        <a:bodyPr/>
        <a:lstStyle/>
        <a:p>
          <a:pPr rtl="0"/>
          <a:r>
            <a:rPr lang="es-ES_tradnl" smtClean="0"/>
            <a:t>Descartar barreras artificiales</a:t>
          </a:r>
          <a:endParaRPr lang="es-ES_tradnl"/>
        </a:p>
      </dgm:t>
    </dgm:pt>
    <dgm:pt modelId="{8B635221-11EF-FD48-829C-DCC927BB6FDE}" type="parTrans" cxnId="{523B4D3D-4489-1747-B0FE-93BC4AAF8E99}">
      <dgm:prSet/>
      <dgm:spPr/>
      <dgm:t>
        <a:bodyPr/>
        <a:lstStyle/>
        <a:p>
          <a:endParaRPr lang="en-US"/>
        </a:p>
      </dgm:t>
    </dgm:pt>
    <dgm:pt modelId="{82B49AB1-0C73-844B-A3E1-DFE3E95EAC64}" type="sibTrans" cxnId="{523B4D3D-4489-1747-B0FE-93BC4AAF8E99}">
      <dgm:prSet/>
      <dgm:spPr/>
      <dgm:t>
        <a:bodyPr/>
        <a:lstStyle/>
        <a:p>
          <a:endParaRPr lang="en-US"/>
        </a:p>
      </dgm:t>
    </dgm:pt>
    <dgm:pt modelId="{0A39C212-C604-144D-993E-188426D205FD}">
      <dgm:prSet/>
      <dgm:spPr/>
      <dgm:t>
        <a:bodyPr/>
        <a:lstStyle/>
        <a:p>
          <a:pPr rtl="0"/>
          <a:r>
            <a:rPr lang="es-ES_tradnl" smtClean="0"/>
            <a:t>Publicar el catálogo</a:t>
          </a:r>
          <a:endParaRPr lang="es-ES_tradnl"/>
        </a:p>
      </dgm:t>
    </dgm:pt>
    <dgm:pt modelId="{19A86A1B-EA3D-3C40-AECB-D7A6941F9AC9}" type="parTrans" cxnId="{94A6801F-A0EA-F14D-ACF7-F516C23CAC0A}">
      <dgm:prSet/>
      <dgm:spPr/>
      <dgm:t>
        <a:bodyPr/>
        <a:lstStyle/>
        <a:p>
          <a:endParaRPr lang="en-US"/>
        </a:p>
      </dgm:t>
    </dgm:pt>
    <dgm:pt modelId="{E5096ABA-785D-4E42-8EB1-5122B9606B2C}" type="sibTrans" cxnId="{94A6801F-A0EA-F14D-ACF7-F516C23CAC0A}">
      <dgm:prSet/>
      <dgm:spPr/>
      <dgm:t>
        <a:bodyPr/>
        <a:lstStyle/>
        <a:p>
          <a:endParaRPr lang="en-US"/>
        </a:p>
      </dgm:t>
    </dgm:pt>
    <dgm:pt modelId="{607ED98A-517C-1444-9CD1-C3D6FFDD837C}">
      <dgm:prSet/>
      <dgm:spPr/>
      <dgm:t>
        <a:bodyPr/>
        <a:lstStyle/>
        <a:p>
          <a:pPr rtl="0"/>
          <a:r>
            <a:rPr lang="es-ES_tradnl" dirty="0" smtClean="0"/>
            <a:t>Mantenerlo en el tiempo</a:t>
          </a:r>
          <a:endParaRPr lang="es-ES_tradnl" dirty="0"/>
        </a:p>
      </dgm:t>
    </dgm:pt>
    <dgm:pt modelId="{31E53F42-562B-9E45-9FCC-A44809DCC0DA}" type="parTrans" cxnId="{41EA9923-8F09-7E4A-BFF4-82CAF14ADA68}">
      <dgm:prSet/>
      <dgm:spPr/>
      <dgm:t>
        <a:bodyPr/>
        <a:lstStyle/>
        <a:p>
          <a:endParaRPr lang="en-US"/>
        </a:p>
      </dgm:t>
    </dgm:pt>
    <dgm:pt modelId="{448BDF90-5159-B940-A45D-FBD9C9A07A24}" type="sibTrans" cxnId="{41EA9923-8F09-7E4A-BFF4-82CAF14ADA68}">
      <dgm:prSet/>
      <dgm:spPr/>
      <dgm:t>
        <a:bodyPr/>
        <a:lstStyle/>
        <a:p>
          <a:endParaRPr lang="en-US"/>
        </a:p>
      </dgm:t>
    </dgm:pt>
    <dgm:pt modelId="{3B2FAAE5-6470-4A47-B759-CB74062D0227}" type="pres">
      <dgm:prSet presAssocID="{478BE6F4-F579-BB4E-AFAD-A42F523F3F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73578A5-C070-7847-A04C-F534E127757D}" type="pres">
      <dgm:prSet presAssocID="{478BE6F4-F579-BB4E-AFAD-A42F523F3F50}" presName="cycle" presStyleCnt="0"/>
      <dgm:spPr/>
    </dgm:pt>
    <dgm:pt modelId="{8560B931-2C33-D34E-9521-2B26F309A37E}" type="pres">
      <dgm:prSet presAssocID="{368D4A88-2072-4D47-8DB2-FB4F17DE76BC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CA3FD6-EE59-874A-8BFA-31A993D6CF82}" type="pres">
      <dgm:prSet presAssocID="{481CF20C-53BD-7144-AB80-A3D2429AA453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0B2B5EED-F390-3E49-BD35-0E9510A202B6}" type="pres">
      <dgm:prSet presAssocID="{4AD18EF6-CE57-834C-A32A-87D04E4E6DC9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028636-2EDB-1040-9885-9F1055852205}" type="pres">
      <dgm:prSet presAssocID="{7013C29C-7C4A-DA4A-9B08-0E796503702A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6B99F-D372-A943-9251-A12C8D408A67}" type="pres">
      <dgm:prSet presAssocID="{5E0275CD-51B5-D44C-BF5C-921EAACFD8F7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D81C60-AC2C-B744-9D46-B5992E61D85C}" type="pres">
      <dgm:prSet presAssocID="{300C09CD-5E16-B142-9E9D-72AB45DF5114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B747E1-C3BF-8E4B-8760-A26D9902596A}" type="pres">
      <dgm:prSet presAssocID="{0A39C212-C604-144D-993E-188426D205FD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FE87D4-33FA-854A-95FF-235C2B14BDEA}" type="pres">
      <dgm:prSet presAssocID="{607ED98A-517C-1444-9CD1-C3D6FFDD837C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9B8636-1BE5-A748-A32F-C6C3EC6E27FA}" type="presOf" srcId="{607ED98A-517C-1444-9CD1-C3D6FFDD837C}" destId="{D9FE87D4-33FA-854A-95FF-235C2B14BDEA}" srcOrd="0" destOrd="0" presId="urn:microsoft.com/office/officeart/2005/8/layout/cycle3"/>
    <dgm:cxn modelId="{012661B4-DC6B-7C44-88A7-9F3EA2B5A132}" type="presOf" srcId="{300C09CD-5E16-B142-9E9D-72AB45DF5114}" destId="{23D81C60-AC2C-B744-9D46-B5992E61D85C}" srcOrd="0" destOrd="0" presId="urn:microsoft.com/office/officeart/2005/8/layout/cycle3"/>
    <dgm:cxn modelId="{523B4D3D-4489-1747-B0FE-93BC4AAF8E99}" srcId="{478BE6F4-F579-BB4E-AFAD-A42F523F3F50}" destId="{300C09CD-5E16-B142-9E9D-72AB45DF5114}" srcOrd="4" destOrd="0" parTransId="{8B635221-11EF-FD48-829C-DCC927BB6FDE}" sibTransId="{82B49AB1-0C73-844B-A3E1-DFE3E95EAC64}"/>
    <dgm:cxn modelId="{2C791F42-4A7C-E641-9AA5-F78D84B212E2}" type="presOf" srcId="{478BE6F4-F579-BB4E-AFAD-A42F523F3F50}" destId="{3B2FAAE5-6470-4A47-B759-CB74062D0227}" srcOrd="0" destOrd="0" presId="urn:microsoft.com/office/officeart/2005/8/layout/cycle3"/>
    <dgm:cxn modelId="{41EA9923-8F09-7E4A-BFF4-82CAF14ADA68}" srcId="{478BE6F4-F579-BB4E-AFAD-A42F523F3F50}" destId="{607ED98A-517C-1444-9CD1-C3D6FFDD837C}" srcOrd="6" destOrd="0" parTransId="{31E53F42-562B-9E45-9FCC-A44809DCC0DA}" sibTransId="{448BDF90-5159-B940-A45D-FBD9C9A07A24}"/>
    <dgm:cxn modelId="{953DA5B0-5EC8-DB4B-895E-CF380CB18B4A}" srcId="{478BE6F4-F579-BB4E-AFAD-A42F523F3F50}" destId="{7013C29C-7C4A-DA4A-9B08-0E796503702A}" srcOrd="2" destOrd="0" parTransId="{EA3DA267-E910-8A4F-B691-F5EC2FD8BDFD}" sibTransId="{D7459CFB-EEF1-7648-8C87-A2B7B7C1D202}"/>
    <dgm:cxn modelId="{B5B16E75-B34E-2B4B-87C2-D0CF0AB116EF}" type="presOf" srcId="{368D4A88-2072-4D47-8DB2-FB4F17DE76BC}" destId="{8560B931-2C33-D34E-9521-2B26F309A37E}" srcOrd="0" destOrd="0" presId="urn:microsoft.com/office/officeart/2005/8/layout/cycle3"/>
    <dgm:cxn modelId="{31A961BA-815F-8B45-A6AE-43405161F91E}" type="presOf" srcId="{0A39C212-C604-144D-993E-188426D205FD}" destId="{35B747E1-C3BF-8E4B-8760-A26D9902596A}" srcOrd="0" destOrd="0" presId="urn:microsoft.com/office/officeart/2005/8/layout/cycle3"/>
    <dgm:cxn modelId="{E33024DA-CA2A-D840-A3E0-C2DD5A530C21}" srcId="{478BE6F4-F579-BB4E-AFAD-A42F523F3F50}" destId="{368D4A88-2072-4D47-8DB2-FB4F17DE76BC}" srcOrd="0" destOrd="0" parTransId="{B5D9A160-B21A-0641-9F6E-B32EB1970433}" sibTransId="{481CF20C-53BD-7144-AB80-A3D2429AA453}"/>
    <dgm:cxn modelId="{80113361-A2CC-784E-94AB-CA7B88FBF6AB}" srcId="{478BE6F4-F579-BB4E-AFAD-A42F523F3F50}" destId="{5E0275CD-51B5-D44C-BF5C-921EAACFD8F7}" srcOrd="3" destOrd="0" parTransId="{151DAA0C-01FD-264F-8E08-7210C9594CEC}" sibTransId="{1F4DA107-EC14-E24E-A0B1-4722BC5355C7}"/>
    <dgm:cxn modelId="{8DA42840-3848-D648-AC91-88CC40E6493C}" srcId="{478BE6F4-F579-BB4E-AFAD-A42F523F3F50}" destId="{4AD18EF6-CE57-834C-A32A-87D04E4E6DC9}" srcOrd="1" destOrd="0" parTransId="{C7417AB5-340C-9940-B53D-4BCBA0A0FA7B}" sibTransId="{5DFF2339-77A6-EF4E-A48E-415B3EBFFB2D}"/>
    <dgm:cxn modelId="{94A6801F-A0EA-F14D-ACF7-F516C23CAC0A}" srcId="{478BE6F4-F579-BB4E-AFAD-A42F523F3F50}" destId="{0A39C212-C604-144D-993E-188426D205FD}" srcOrd="5" destOrd="0" parTransId="{19A86A1B-EA3D-3C40-AECB-D7A6941F9AC9}" sibTransId="{E5096ABA-785D-4E42-8EB1-5122B9606B2C}"/>
    <dgm:cxn modelId="{DB7EABCB-D447-FE43-8AB2-1DD12D0C08A2}" type="presOf" srcId="{481CF20C-53BD-7144-AB80-A3D2429AA453}" destId="{FECA3FD6-EE59-874A-8BFA-31A993D6CF82}" srcOrd="0" destOrd="0" presId="urn:microsoft.com/office/officeart/2005/8/layout/cycle3"/>
    <dgm:cxn modelId="{2D576C03-40CC-EF49-90FA-E66778A0E0DF}" type="presOf" srcId="{5E0275CD-51B5-D44C-BF5C-921EAACFD8F7}" destId="{58C6B99F-D372-A943-9251-A12C8D408A67}" srcOrd="0" destOrd="0" presId="urn:microsoft.com/office/officeart/2005/8/layout/cycle3"/>
    <dgm:cxn modelId="{C9621587-4B6A-4548-A219-BDA01E2EA80E}" type="presOf" srcId="{7013C29C-7C4A-DA4A-9B08-0E796503702A}" destId="{9B028636-2EDB-1040-9885-9F1055852205}" srcOrd="0" destOrd="0" presId="urn:microsoft.com/office/officeart/2005/8/layout/cycle3"/>
    <dgm:cxn modelId="{A5F84A00-D1FC-BC4E-8E9E-F8D0C0A6F34A}" type="presOf" srcId="{4AD18EF6-CE57-834C-A32A-87D04E4E6DC9}" destId="{0B2B5EED-F390-3E49-BD35-0E9510A202B6}" srcOrd="0" destOrd="0" presId="urn:microsoft.com/office/officeart/2005/8/layout/cycle3"/>
    <dgm:cxn modelId="{C909B286-1036-CB4A-9383-2230756097CD}" type="presParOf" srcId="{3B2FAAE5-6470-4A47-B759-CB74062D0227}" destId="{D73578A5-C070-7847-A04C-F534E127757D}" srcOrd="0" destOrd="0" presId="urn:microsoft.com/office/officeart/2005/8/layout/cycle3"/>
    <dgm:cxn modelId="{40818889-959E-5643-9AB6-2F6A618B1484}" type="presParOf" srcId="{D73578A5-C070-7847-A04C-F534E127757D}" destId="{8560B931-2C33-D34E-9521-2B26F309A37E}" srcOrd="0" destOrd="0" presId="urn:microsoft.com/office/officeart/2005/8/layout/cycle3"/>
    <dgm:cxn modelId="{83E6C71B-5473-CC4F-9E62-9E7B01C3D7E0}" type="presParOf" srcId="{D73578A5-C070-7847-A04C-F534E127757D}" destId="{FECA3FD6-EE59-874A-8BFA-31A993D6CF82}" srcOrd="1" destOrd="0" presId="urn:microsoft.com/office/officeart/2005/8/layout/cycle3"/>
    <dgm:cxn modelId="{923859F9-1D15-8642-8723-CB61A903EDE5}" type="presParOf" srcId="{D73578A5-C070-7847-A04C-F534E127757D}" destId="{0B2B5EED-F390-3E49-BD35-0E9510A202B6}" srcOrd="2" destOrd="0" presId="urn:microsoft.com/office/officeart/2005/8/layout/cycle3"/>
    <dgm:cxn modelId="{658A0E2D-E7C9-8D4C-81B6-20859BA73406}" type="presParOf" srcId="{D73578A5-C070-7847-A04C-F534E127757D}" destId="{9B028636-2EDB-1040-9885-9F1055852205}" srcOrd="3" destOrd="0" presId="urn:microsoft.com/office/officeart/2005/8/layout/cycle3"/>
    <dgm:cxn modelId="{C1B7182F-7C39-7243-B411-A16F24F95D1C}" type="presParOf" srcId="{D73578A5-C070-7847-A04C-F534E127757D}" destId="{58C6B99F-D372-A943-9251-A12C8D408A67}" srcOrd="4" destOrd="0" presId="urn:microsoft.com/office/officeart/2005/8/layout/cycle3"/>
    <dgm:cxn modelId="{2D831909-43E4-394D-91C2-51E14A20DDE9}" type="presParOf" srcId="{D73578A5-C070-7847-A04C-F534E127757D}" destId="{23D81C60-AC2C-B744-9D46-B5992E61D85C}" srcOrd="5" destOrd="0" presId="urn:microsoft.com/office/officeart/2005/8/layout/cycle3"/>
    <dgm:cxn modelId="{6179F8F9-6490-014D-B306-EF36AC9BB8A3}" type="presParOf" srcId="{D73578A5-C070-7847-A04C-F534E127757D}" destId="{35B747E1-C3BF-8E4B-8760-A26D9902596A}" srcOrd="6" destOrd="0" presId="urn:microsoft.com/office/officeart/2005/8/layout/cycle3"/>
    <dgm:cxn modelId="{D5E08110-48F8-7C4E-AB5D-BCF0D58903CD}" type="presParOf" srcId="{D73578A5-C070-7847-A04C-F534E127757D}" destId="{D9FE87D4-33FA-854A-95FF-235C2B14BDEA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66EFD26-ABFD-A94C-8CEB-E7498C291DE1}" type="doc">
      <dgm:prSet loTypeId="urn:microsoft.com/office/officeart/2005/8/layout/bProcess3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2FF54A-8410-2A49-8AA8-0B85F6C38442}">
      <dgm:prSet phldrT="[Text]"/>
      <dgm:spPr/>
      <dgm:t>
        <a:bodyPr/>
        <a:lstStyle/>
        <a:p>
          <a:r>
            <a:rPr lang="en-US" dirty="0" err="1" smtClean="0"/>
            <a:t>Examinar</a:t>
          </a:r>
          <a:r>
            <a:rPr lang="en-US" dirty="0" smtClean="0"/>
            <a:t> </a:t>
          </a:r>
          <a:r>
            <a:rPr lang="en-US" dirty="0" err="1" smtClean="0"/>
            <a:t>experiencias</a:t>
          </a:r>
          <a:endParaRPr lang="en-US" dirty="0"/>
        </a:p>
      </dgm:t>
    </dgm:pt>
    <dgm:pt modelId="{667DE7FB-58E6-BA42-B1E3-8FF72144D991}" type="parTrans" cxnId="{74CD4612-47BC-3F4B-BBC8-23E6F1583E95}">
      <dgm:prSet/>
      <dgm:spPr/>
      <dgm:t>
        <a:bodyPr/>
        <a:lstStyle/>
        <a:p>
          <a:endParaRPr lang="en-US"/>
        </a:p>
      </dgm:t>
    </dgm:pt>
    <dgm:pt modelId="{45B676F0-CCBC-C842-8FB7-BF2265727097}" type="sibTrans" cxnId="{74CD4612-47BC-3F4B-BBC8-23E6F1583E95}">
      <dgm:prSet/>
      <dgm:spPr/>
      <dgm:t>
        <a:bodyPr/>
        <a:lstStyle/>
        <a:p>
          <a:endParaRPr lang="en-US"/>
        </a:p>
      </dgm:t>
    </dgm:pt>
    <dgm:pt modelId="{BD136D5A-9E25-C448-A577-A8D5620B90BB}">
      <dgm:prSet phldrT="[Text]"/>
      <dgm:spPr/>
      <dgm:t>
        <a:bodyPr/>
        <a:lstStyle/>
        <a:p>
          <a:r>
            <a:rPr lang="en-US" dirty="0" err="1" smtClean="0"/>
            <a:t>Definir</a:t>
          </a:r>
          <a:r>
            <a:rPr lang="en-US" dirty="0" smtClean="0"/>
            <a:t> </a:t>
          </a:r>
          <a:r>
            <a:rPr lang="en-US" dirty="0" err="1" smtClean="0"/>
            <a:t>Ficha</a:t>
          </a:r>
          <a:endParaRPr lang="en-US" dirty="0"/>
        </a:p>
      </dgm:t>
    </dgm:pt>
    <dgm:pt modelId="{0C3C86A7-E6DD-9C4F-A433-1BE6E9926038}" type="parTrans" cxnId="{5ED2F34F-679D-1C49-A052-CDBD05CA4AA0}">
      <dgm:prSet/>
      <dgm:spPr/>
      <dgm:t>
        <a:bodyPr/>
        <a:lstStyle/>
        <a:p>
          <a:endParaRPr lang="en-US"/>
        </a:p>
      </dgm:t>
    </dgm:pt>
    <dgm:pt modelId="{8DC44D73-658D-EC4C-A97D-049678E8B970}" type="sibTrans" cxnId="{5ED2F34F-679D-1C49-A052-CDBD05CA4AA0}">
      <dgm:prSet/>
      <dgm:spPr/>
      <dgm:t>
        <a:bodyPr/>
        <a:lstStyle/>
        <a:p>
          <a:endParaRPr lang="en-US"/>
        </a:p>
      </dgm:t>
    </dgm:pt>
    <dgm:pt modelId="{6F20B655-ADA8-9A43-A0D5-0C22A755E4D0}">
      <dgm:prSet phldrT="[Text]"/>
      <dgm:spPr/>
      <dgm:t>
        <a:bodyPr/>
        <a:lstStyle/>
        <a:p>
          <a:r>
            <a:rPr lang="en-US" dirty="0" err="1" smtClean="0"/>
            <a:t>Restringir</a:t>
          </a:r>
          <a:r>
            <a:rPr lang="en-US" dirty="0" smtClean="0"/>
            <a:t> </a:t>
          </a:r>
          <a:r>
            <a:rPr lang="en-US" dirty="0" err="1" smtClean="0"/>
            <a:t>valores</a:t>
          </a:r>
          <a:endParaRPr lang="en-US" dirty="0"/>
        </a:p>
      </dgm:t>
    </dgm:pt>
    <dgm:pt modelId="{448D30D3-0AF2-E64E-9269-438BD9F75313}" type="parTrans" cxnId="{411C8D80-5D65-9C41-B709-41B3D8FF4DD4}">
      <dgm:prSet/>
      <dgm:spPr/>
      <dgm:t>
        <a:bodyPr/>
        <a:lstStyle/>
        <a:p>
          <a:endParaRPr lang="en-US"/>
        </a:p>
      </dgm:t>
    </dgm:pt>
    <dgm:pt modelId="{49188117-AFDE-514C-B3D4-3DB86BD1C228}" type="sibTrans" cxnId="{411C8D80-5D65-9C41-B709-41B3D8FF4DD4}">
      <dgm:prSet/>
      <dgm:spPr/>
      <dgm:t>
        <a:bodyPr/>
        <a:lstStyle/>
        <a:p>
          <a:endParaRPr lang="en-US"/>
        </a:p>
      </dgm:t>
    </dgm:pt>
    <dgm:pt modelId="{5F5F4F70-C092-6349-BC2A-1D4DB5722B06}">
      <dgm:prSet phldrT="[Text]"/>
      <dgm:spPr/>
      <dgm:t>
        <a:bodyPr/>
        <a:lstStyle/>
        <a:p>
          <a:r>
            <a:rPr lang="en-US" dirty="0" err="1" smtClean="0"/>
            <a:t>Publicar</a:t>
          </a:r>
          <a:endParaRPr lang="en-US" dirty="0"/>
        </a:p>
      </dgm:t>
    </dgm:pt>
    <dgm:pt modelId="{F1220BC5-A017-8140-BE29-4377B77D2314}" type="parTrans" cxnId="{CB2E836A-56AC-1943-AA59-92E25D132108}">
      <dgm:prSet/>
      <dgm:spPr/>
      <dgm:t>
        <a:bodyPr/>
        <a:lstStyle/>
        <a:p>
          <a:endParaRPr lang="en-US"/>
        </a:p>
      </dgm:t>
    </dgm:pt>
    <dgm:pt modelId="{E78162C8-3A0E-3140-8EE5-A268C6A10CAE}" type="sibTrans" cxnId="{CB2E836A-56AC-1943-AA59-92E25D132108}">
      <dgm:prSet/>
      <dgm:spPr/>
      <dgm:t>
        <a:bodyPr/>
        <a:lstStyle/>
        <a:p>
          <a:endParaRPr lang="en-US"/>
        </a:p>
      </dgm:t>
    </dgm:pt>
    <dgm:pt modelId="{9471105F-23C8-D048-BBAC-E38476D3CBAD}">
      <dgm:prSet phldrT="[Text]"/>
      <dgm:spPr/>
      <dgm:t>
        <a:bodyPr/>
        <a:lstStyle/>
        <a:p>
          <a:r>
            <a:rPr lang="en-US" dirty="0" err="1" smtClean="0"/>
            <a:t>Definir</a:t>
          </a:r>
          <a:r>
            <a:rPr lang="en-US" dirty="0" smtClean="0"/>
            <a:t> </a:t>
          </a:r>
          <a:r>
            <a:rPr lang="en-US" dirty="0" err="1" smtClean="0"/>
            <a:t>unidades</a:t>
          </a:r>
          <a:endParaRPr lang="en-US" dirty="0"/>
        </a:p>
      </dgm:t>
    </dgm:pt>
    <dgm:pt modelId="{3988EE4A-09EF-594C-A937-20525F9F0065}" type="parTrans" cxnId="{263E2971-E388-894C-B170-876FEF7717E8}">
      <dgm:prSet/>
      <dgm:spPr/>
      <dgm:t>
        <a:bodyPr/>
        <a:lstStyle/>
        <a:p>
          <a:endParaRPr lang="en-US"/>
        </a:p>
      </dgm:t>
    </dgm:pt>
    <dgm:pt modelId="{5A04AB0C-90B1-8247-A5EC-675316801506}" type="sibTrans" cxnId="{263E2971-E388-894C-B170-876FEF7717E8}">
      <dgm:prSet/>
      <dgm:spPr/>
      <dgm:t>
        <a:bodyPr/>
        <a:lstStyle/>
        <a:p>
          <a:endParaRPr lang="en-US"/>
        </a:p>
      </dgm:t>
    </dgm:pt>
    <dgm:pt modelId="{16D7D259-5E0F-F640-B331-DA619BB9F2EF}">
      <dgm:prSet phldrT="[Text]"/>
      <dgm:spPr/>
      <dgm:t>
        <a:bodyPr/>
        <a:lstStyle/>
        <a:p>
          <a:r>
            <a:rPr lang="en-US" dirty="0" err="1" smtClean="0"/>
            <a:t>Elegir</a:t>
          </a:r>
          <a:r>
            <a:rPr lang="en-US" dirty="0" smtClean="0"/>
            <a:t> </a:t>
          </a:r>
          <a:r>
            <a:rPr lang="en-US" dirty="0" err="1" smtClean="0"/>
            <a:t>categoría</a:t>
          </a:r>
          <a:endParaRPr lang="en-US" dirty="0"/>
        </a:p>
      </dgm:t>
    </dgm:pt>
    <dgm:pt modelId="{3693C8DE-DCE8-F047-A1FB-6C0263A32699}" type="parTrans" cxnId="{3659D9C9-21F4-554A-9767-AC75EFEB0C10}">
      <dgm:prSet/>
      <dgm:spPr/>
      <dgm:t>
        <a:bodyPr/>
        <a:lstStyle/>
        <a:p>
          <a:endParaRPr lang="en-US"/>
        </a:p>
      </dgm:t>
    </dgm:pt>
    <dgm:pt modelId="{91476932-6FE8-7C48-B794-CBE2EE1F32C0}" type="sibTrans" cxnId="{3659D9C9-21F4-554A-9767-AC75EFEB0C10}">
      <dgm:prSet/>
      <dgm:spPr/>
      <dgm:t>
        <a:bodyPr/>
        <a:lstStyle/>
        <a:p>
          <a:endParaRPr lang="en-US"/>
        </a:p>
      </dgm:t>
    </dgm:pt>
    <dgm:pt modelId="{77B1EBC2-A02E-9241-9CE3-9571E51F4FA9}">
      <dgm:prSet phldrT="[Text]"/>
      <dgm:spPr/>
      <dgm:t>
        <a:bodyPr/>
        <a:lstStyle/>
        <a:p>
          <a:r>
            <a:rPr lang="en-US" dirty="0" err="1" smtClean="0"/>
            <a:t>Atributos</a:t>
          </a:r>
          <a:r>
            <a:rPr lang="en-US" dirty="0" smtClean="0"/>
            <a:t> de valor</a:t>
          </a:r>
          <a:endParaRPr lang="en-US" dirty="0"/>
        </a:p>
      </dgm:t>
    </dgm:pt>
    <dgm:pt modelId="{10945445-B0E2-6E44-B087-BE8C8675D04A}" type="parTrans" cxnId="{17894512-8B89-D24B-9F1B-7AEA9163E764}">
      <dgm:prSet/>
      <dgm:spPr/>
      <dgm:t>
        <a:bodyPr/>
        <a:lstStyle/>
        <a:p>
          <a:endParaRPr lang="en-US"/>
        </a:p>
      </dgm:t>
    </dgm:pt>
    <dgm:pt modelId="{3A020688-425B-9740-BF30-3F2B6F89FEE7}" type="sibTrans" cxnId="{17894512-8B89-D24B-9F1B-7AEA9163E764}">
      <dgm:prSet/>
      <dgm:spPr/>
      <dgm:t>
        <a:bodyPr/>
        <a:lstStyle/>
        <a:p>
          <a:endParaRPr lang="en-US"/>
        </a:p>
      </dgm:t>
    </dgm:pt>
    <dgm:pt modelId="{6573565B-EB7A-B94F-96B1-4D70ED4BB54F}">
      <dgm:prSet phldrT="[Text]"/>
      <dgm:spPr/>
      <dgm:t>
        <a:bodyPr/>
        <a:lstStyle/>
        <a:p>
          <a:r>
            <a:rPr lang="en-US" dirty="0" err="1" smtClean="0"/>
            <a:t>Elegir</a:t>
          </a:r>
          <a:r>
            <a:rPr lang="en-US" dirty="0" smtClean="0"/>
            <a:t> </a:t>
          </a:r>
          <a:r>
            <a:rPr lang="en-US" dirty="0" err="1" smtClean="0"/>
            <a:t>taxonomía</a:t>
          </a:r>
          <a:endParaRPr lang="en-US" dirty="0"/>
        </a:p>
      </dgm:t>
    </dgm:pt>
    <dgm:pt modelId="{3658FAC7-9D69-5946-9972-F245F315080F}" type="parTrans" cxnId="{77794E97-ED50-7246-AE9A-1D9E8D16C848}">
      <dgm:prSet/>
      <dgm:spPr/>
      <dgm:t>
        <a:bodyPr/>
        <a:lstStyle/>
        <a:p>
          <a:endParaRPr lang="en-US"/>
        </a:p>
      </dgm:t>
    </dgm:pt>
    <dgm:pt modelId="{6BF3CD3C-DB39-F745-A751-BCB06CF95B1A}" type="sibTrans" cxnId="{77794E97-ED50-7246-AE9A-1D9E8D16C848}">
      <dgm:prSet/>
      <dgm:spPr/>
      <dgm:t>
        <a:bodyPr/>
        <a:lstStyle/>
        <a:p>
          <a:endParaRPr lang="en-US"/>
        </a:p>
      </dgm:t>
    </dgm:pt>
    <dgm:pt modelId="{414BA723-B765-414F-AD24-BEA75B42C1FA}">
      <dgm:prSet phldrT="[Text]"/>
      <dgm:spPr/>
      <dgm:t>
        <a:bodyPr/>
        <a:lstStyle/>
        <a:p>
          <a:r>
            <a:rPr lang="en-US" dirty="0" err="1" smtClean="0"/>
            <a:t>Mantener</a:t>
          </a:r>
          <a:endParaRPr lang="en-US" dirty="0"/>
        </a:p>
      </dgm:t>
    </dgm:pt>
    <dgm:pt modelId="{AEDB2B21-3403-0A47-AE6E-54F469FAC1DE}" type="parTrans" cxnId="{340D8C56-C471-6D44-BB1E-4199F2DE479B}">
      <dgm:prSet/>
      <dgm:spPr/>
      <dgm:t>
        <a:bodyPr/>
        <a:lstStyle/>
        <a:p>
          <a:endParaRPr lang="en-US"/>
        </a:p>
      </dgm:t>
    </dgm:pt>
    <dgm:pt modelId="{BF8321D3-58AF-5941-A843-E2D36932F2FF}" type="sibTrans" cxnId="{340D8C56-C471-6D44-BB1E-4199F2DE479B}">
      <dgm:prSet/>
      <dgm:spPr/>
      <dgm:t>
        <a:bodyPr/>
        <a:lstStyle/>
        <a:p>
          <a:endParaRPr lang="en-US"/>
        </a:p>
      </dgm:t>
    </dgm:pt>
    <dgm:pt modelId="{EF4EDF4E-4630-7D49-A30B-9FEDE0E8FC37}">
      <dgm:prSet phldrT="[Text]"/>
      <dgm:spPr/>
      <dgm:t>
        <a:bodyPr/>
        <a:lstStyle/>
        <a:p>
          <a:r>
            <a:rPr lang="en-US" dirty="0" err="1" smtClean="0"/>
            <a:t>Levantar</a:t>
          </a:r>
          <a:r>
            <a:rPr lang="en-US" dirty="0" smtClean="0"/>
            <a:t> </a:t>
          </a:r>
          <a:r>
            <a:rPr lang="en-US" dirty="0" err="1" smtClean="0"/>
            <a:t>Proceso</a:t>
          </a:r>
          <a:endParaRPr lang="en-US" dirty="0"/>
        </a:p>
      </dgm:t>
    </dgm:pt>
    <dgm:pt modelId="{E2C26B44-C582-DA4E-ADAB-955CFE95AAA4}" type="parTrans" cxnId="{949BBC5C-873F-4C42-9ABC-946EF2C3A08B}">
      <dgm:prSet/>
      <dgm:spPr/>
      <dgm:t>
        <a:bodyPr/>
        <a:lstStyle/>
        <a:p>
          <a:endParaRPr lang="en-US"/>
        </a:p>
      </dgm:t>
    </dgm:pt>
    <dgm:pt modelId="{1238B12A-48C5-F741-B946-5AC9FE26CC3E}" type="sibTrans" cxnId="{949BBC5C-873F-4C42-9ABC-946EF2C3A08B}">
      <dgm:prSet/>
      <dgm:spPr/>
      <dgm:t>
        <a:bodyPr/>
        <a:lstStyle/>
        <a:p>
          <a:endParaRPr lang="en-US"/>
        </a:p>
      </dgm:t>
    </dgm:pt>
    <dgm:pt modelId="{F4FA8537-9B5F-0545-A3B7-6F2E3E1E9054}" type="pres">
      <dgm:prSet presAssocID="{866EFD26-ABFD-A94C-8CEB-E7498C291DE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37D3C6-A56E-9E48-8E10-6283BE6953EE}" type="pres">
      <dgm:prSet presAssocID="{702FF54A-8410-2A49-8AA8-0B85F6C38442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70BD78-7604-D640-9774-D6B68714142A}" type="pres">
      <dgm:prSet presAssocID="{45B676F0-CCBC-C842-8FB7-BF2265727097}" presName="sibTrans" presStyleLbl="sibTrans1D1" presStyleIdx="0" presStyleCnt="9"/>
      <dgm:spPr/>
      <dgm:t>
        <a:bodyPr/>
        <a:lstStyle/>
        <a:p>
          <a:endParaRPr lang="en-US"/>
        </a:p>
      </dgm:t>
    </dgm:pt>
    <dgm:pt modelId="{20FFA478-A557-D04B-BAA1-D043F65959F8}" type="pres">
      <dgm:prSet presAssocID="{45B676F0-CCBC-C842-8FB7-BF2265727097}" presName="connectorText" presStyleLbl="sibTrans1D1" presStyleIdx="0" presStyleCnt="9"/>
      <dgm:spPr/>
      <dgm:t>
        <a:bodyPr/>
        <a:lstStyle/>
        <a:p>
          <a:endParaRPr lang="en-US"/>
        </a:p>
      </dgm:t>
    </dgm:pt>
    <dgm:pt modelId="{2C4CC4B6-102F-BA4A-B5B7-D9E425B40A87}" type="pres">
      <dgm:prSet presAssocID="{EF4EDF4E-4630-7D49-A30B-9FEDE0E8FC37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07077-86C4-0A4D-A060-C81FBAFD3DA0}" type="pres">
      <dgm:prSet presAssocID="{1238B12A-48C5-F741-B946-5AC9FE26CC3E}" presName="sibTrans" presStyleLbl="sibTrans1D1" presStyleIdx="1" presStyleCnt="9"/>
      <dgm:spPr/>
      <dgm:t>
        <a:bodyPr/>
        <a:lstStyle/>
        <a:p>
          <a:endParaRPr lang="en-US"/>
        </a:p>
      </dgm:t>
    </dgm:pt>
    <dgm:pt modelId="{980F0A25-46FE-FC44-BE2B-BC265657A505}" type="pres">
      <dgm:prSet presAssocID="{1238B12A-48C5-F741-B946-5AC9FE26CC3E}" presName="connectorText" presStyleLbl="sibTrans1D1" presStyleIdx="1" presStyleCnt="9"/>
      <dgm:spPr/>
      <dgm:t>
        <a:bodyPr/>
        <a:lstStyle/>
        <a:p>
          <a:endParaRPr lang="en-US"/>
        </a:p>
      </dgm:t>
    </dgm:pt>
    <dgm:pt modelId="{F3D3EF3B-0606-AC46-A50E-DC9B27F5AC68}" type="pres">
      <dgm:prSet presAssocID="{6573565B-EB7A-B94F-96B1-4D70ED4BB54F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0A798-C820-0847-A201-A5755DF20521}" type="pres">
      <dgm:prSet presAssocID="{6BF3CD3C-DB39-F745-A751-BCB06CF95B1A}" presName="sibTrans" presStyleLbl="sibTrans1D1" presStyleIdx="2" presStyleCnt="9"/>
      <dgm:spPr/>
      <dgm:t>
        <a:bodyPr/>
        <a:lstStyle/>
        <a:p>
          <a:endParaRPr lang="en-US"/>
        </a:p>
      </dgm:t>
    </dgm:pt>
    <dgm:pt modelId="{C907B7CD-39D9-E043-A76C-BC79DD817D24}" type="pres">
      <dgm:prSet presAssocID="{6BF3CD3C-DB39-F745-A751-BCB06CF95B1A}" presName="connectorText" presStyleLbl="sibTrans1D1" presStyleIdx="2" presStyleCnt="9"/>
      <dgm:spPr/>
      <dgm:t>
        <a:bodyPr/>
        <a:lstStyle/>
        <a:p>
          <a:endParaRPr lang="en-US"/>
        </a:p>
      </dgm:t>
    </dgm:pt>
    <dgm:pt modelId="{3EBFA2CF-0842-FB46-8B07-D285F9B4916C}" type="pres">
      <dgm:prSet presAssocID="{16D7D259-5E0F-F640-B331-DA619BB9F2EF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DE3CD6-E65E-E54E-B078-99AE0EFF5D61}" type="pres">
      <dgm:prSet presAssocID="{91476932-6FE8-7C48-B794-CBE2EE1F32C0}" presName="sibTrans" presStyleLbl="sibTrans1D1" presStyleIdx="3" presStyleCnt="9"/>
      <dgm:spPr/>
      <dgm:t>
        <a:bodyPr/>
        <a:lstStyle/>
        <a:p>
          <a:endParaRPr lang="en-US"/>
        </a:p>
      </dgm:t>
    </dgm:pt>
    <dgm:pt modelId="{42649728-793A-EF4F-A941-2BD7BDB4FD92}" type="pres">
      <dgm:prSet presAssocID="{91476932-6FE8-7C48-B794-CBE2EE1F32C0}" presName="connectorText" presStyleLbl="sibTrans1D1" presStyleIdx="3" presStyleCnt="9"/>
      <dgm:spPr/>
      <dgm:t>
        <a:bodyPr/>
        <a:lstStyle/>
        <a:p>
          <a:endParaRPr lang="en-US"/>
        </a:p>
      </dgm:t>
    </dgm:pt>
    <dgm:pt modelId="{ADF15CDC-CDFC-5841-88CA-00F9EA5EDE5B}" type="pres">
      <dgm:prSet presAssocID="{77B1EBC2-A02E-9241-9CE3-9571E51F4FA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8D56F-0D00-CF4F-8494-721C9CD581D1}" type="pres">
      <dgm:prSet presAssocID="{3A020688-425B-9740-BF30-3F2B6F89FEE7}" presName="sibTrans" presStyleLbl="sibTrans1D1" presStyleIdx="4" presStyleCnt="9"/>
      <dgm:spPr/>
      <dgm:t>
        <a:bodyPr/>
        <a:lstStyle/>
        <a:p>
          <a:endParaRPr lang="en-US"/>
        </a:p>
      </dgm:t>
    </dgm:pt>
    <dgm:pt modelId="{C3CE50DD-1337-9345-8E05-14BD3E80B2C9}" type="pres">
      <dgm:prSet presAssocID="{3A020688-425B-9740-BF30-3F2B6F89FEE7}" presName="connectorText" presStyleLbl="sibTrans1D1" presStyleIdx="4" presStyleCnt="9"/>
      <dgm:spPr/>
      <dgm:t>
        <a:bodyPr/>
        <a:lstStyle/>
        <a:p>
          <a:endParaRPr lang="en-US"/>
        </a:p>
      </dgm:t>
    </dgm:pt>
    <dgm:pt modelId="{6CB90002-61F7-8C49-9B27-FA406882BEEF}" type="pres">
      <dgm:prSet presAssocID="{BD136D5A-9E25-C448-A577-A8D5620B90BB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6CFF1-4C61-784D-BB0F-850E6F5BCE4A}" type="pres">
      <dgm:prSet presAssocID="{8DC44D73-658D-EC4C-A97D-049678E8B970}" presName="sibTrans" presStyleLbl="sibTrans1D1" presStyleIdx="5" presStyleCnt="9"/>
      <dgm:spPr/>
      <dgm:t>
        <a:bodyPr/>
        <a:lstStyle/>
        <a:p>
          <a:endParaRPr lang="en-US"/>
        </a:p>
      </dgm:t>
    </dgm:pt>
    <dgm:pt modelId="{77C3637E-BE86-5B40-AF46-8E9AC640CF38}" type="pres">
      <dgm:prSet presAssocID="{8DC44D73-658D-EC4C-A97D-049678E8B970}" presName="connectorText" presStyleLbl="sibTrans1D1" presStyleIdx="5" presStyleCnt="9"/>
      <dgm:spPr/>
      <dgm:t>
        <a:bodyPr/>
        <a:lstStyle/>
        <a:p>
          <a:endParaRPr lang="en-US"/>
        </a:p>
      </dgm:t>
    </dgm:pt>
    <dgm:pt modelId="{FAE1DC22-4833-B34A-AFF5-5906860572E6}" type="pres">
      <dgm:prSet presAssocID="{9471105F-23C8-D048-BBAC-E38476D3CBAD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B4F38-34F7-D342-9435-876FC42FA29E}" type="pres">
      <dgm:prSet presAssocID="{5A04AB0C-90B1-8247-A5EC-675316801506}" presName="sibTrans" presStyleLbl="sibTrans1D1" presStyleIdx="6" presStyleCnt="9"/>
      <dgm:spPr/>
      <dgm:t>
        <a:bodyPr/>
        <a:lstStyle/>
        <a:p>
          <a:endParaRPr lang="en-US"/>
        </a:p>
      </dgm:t>
    </dgm:pt>
    <dgm:pt modelId="{219B5F5A-6314-8A46-9DA5-ED2BD525F635}" type="pres">
      <dgm:prSet presAssocID="{5A04AB0C-90B1-8247-A5EC-675316801506}" presName="connectorText" presStyleLbl="sibTrans1D1" presStyleIdx="6" presStyleCnt="9"/>
      <dgm:spPr/>
      <dgm:t>
        <a:bodyPr/>
        <a:lstStyle/>
        <a:p>
          <a:endParaRPr lang="en-US"/>
        </a:p>
      </dgm:t>
    </dgm:pt>
    <dgm:pt modelId="{BDD199CE-D908-D547-BE40-CA5F07FE002D}" type="pres">
      <dgm:prSet presAssocID="{6F20B655-ADA8-9A43-A0D5-0C22A755E4D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2088A3-47DF-3C47-9BA4-063C31DC646E}" type="pres">
      <dgm:prSet presAssocID="{49188117-AFDE-514C-B3D4-3DB86BD1C228}" presName="sibTrans" presStyleLbl="sibTrans1D1" presStyleIdx="7" presStyleCnt="9"/>
      <dgm:spPr/>
      <dgm:t>
        <a:bodyPr/>
        <a:lstStyle/>
        <a:p>
          <a:endParaRPr lang="en-US"/>
        </a:p>
      </dgm:t>
    </dgm:pt>
    <dgm:pt modelId="{1C7E439B-E946-7C46-8911-087A56E18776}" type="pres">
      <dgm:prSet presAssocID="{49188117-AFDE-514C-B3D4-3DB86BD1C228}" presName="connectorText" presStyleLbl="sibTrans1D1" presStyleIdx="7" presStyleCnt="9"/>
      <dgm:spPr/>
      <dgm:t>
        <a:bodyPr/>
        <a:lstStyle/>
        <a:p>
          <a:endParaRPr lang="en-US"/>
        </a:p>
      </dgm:t>
    </dgm:pt>
    <dgm:pt modelId="{DD011957-107D-DA40-A244-C85229998ABB}" type="pres">
      <dgm:prSet presAssocID="{5F5F4F70-C092-6349-BC2A-1D4DB5722B06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1E6AD9-513F-0141-A9AF-D1C2FF358D2B}" type="pres">
      <dgm:prSet presAssocID="{E78162C8-3A0E-3140-8EE5-A268C6A10CAE}" presName="sibTrans" presStyleLbl="sibTrans1D1" presStyleIdx="8" presStyleCnt="9"/>
      <dgm:spPr/>
      <dgm:t>
        <a:bodyPr/>
        <a:lstStyle/>
        <a:p>
          <a:endParaRPr lang="en-US"/>
        </a:p>
      </dgm:t>
    </dgm:pt>
    <dgm:pt modelId="{7E567E93-FE26-6249-AE8B-33F82F1DB550}" type="pres">
      <dgm:prSet presAssocID="{E78162C8-3A0E-3140-8EE5-A268C6A10CAE}" presName="connectorText" presStyleLbl="sibTrans1D1" presStyleIdx="8" presStyleCnt="9"/>
      <dgm:spPr/>
      <dgm:t>
        <a:bodyPr/>
        <a:lstStyle/>
        <a:p>
          <a:endParaRPr lang="en-US"/>
        </a:p>
      </dgm:t>
    </dgm:pt>
    <dgm:pt modelId="{91C079C5-81F2-E149-8F48-9E574030D868}" type="pres">
      <dgm:prSet presAssocID="{414BA723-B765-414F-AD24-BEA75B42C1FA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4E93E2-0B15-B24D-96E2-5E0F34BB7579}" type="presOf" srcId="{8DC44D73-658D-EC4C-A97D-049678E8B970}" destId="{77C3637E-BE86-5B40-AF46-8E9AC640CF38}" srcOrd="1" destOrd="0" presId="urn:microsoft.com/office/officeart/2005/8/layout/bProcess3"/>
    <dgm:cxn modelId="{1B3B76DD-4FA2-B145-AEBB-942CEEE5A3F9}" type="presOf" srcId="{91476932-6FE8-7C48-B794-CBE2EE1F32C0}" destId="{42649728-793A-EF4F-A941-2BD7BDB4FD92}" srcOrd="1" destOrd="0" presId="urn:microsoft.com/office/officeart/2005/8/layout/bProcess3"/>
    <dgm:cxn modelId="{FE36E78C-66C0-434D-860D-3236083BB48A}" type="presOf" srcId="{702FF54A-8410-2A49-8AA8-0B85F6C38442}" destId="{6D37D3C6-A56E-9E48-8E10-6283BE6953EE}" srcOrd="0" destOrd="0" presId="urn:microsoft.com/office/officeart/2005/8/layout/bProcess3"/>
    <dgm:cxn modelId="{CB2E836A-56AC-1943-AA59-92E25D132108}" srcId="{866EFD26-ABFD-A94C-8CEB-E7498C291DE1}" destId="{5F5F4F70-C092-6349-BC2A-1D4DB5722B06}" srcOrd="8" destOrd="0" parTransId="{F1220BC5-A017-8140-BE29-4377B77D2314}" sibTransId="{E78162C8-3A0E-3140-8EE5-A268C6A10CAE}"/>
    <dgm:cxn modelId="{37A3C6BE-8762-514E-B3D0-B62A582B629F}" type="presOf" srcId="{866EFD26-ABFD-A94C-8CEB-E7498C291DE1}" destId="{F4FA8537-9B5F-0545-A3B7-6F2E3E1E9054}" srcOrd="0" destOrd="0" presId="urn:microsoft.com/office/officeart/2005/8/layout/bProcess3"/>
    <dgm:cxn modelId="{2C24BBC8-5EDF-0F4E-9439-81C7645E103D}" type="presOf" srcId="{91476932-6FE8-7C48-B794-CBE2EE1F32C0}" destId="{7CDE3CD6-E65E-E54E-B078-99AE0EFF5D61}" srcOrd="0" destOrd="0" presId="urn:microsoft.com/office/officeart/2005/8/layout/bProcess3"/>
    <dgm:cxn modelId="{03989392-1EDE-8440-9178-31CF977A0584}" type="presOf" srcId="{3A020688-425B-9740-BF30-3F2B6F89FEE7}" destId="{C3CE50DD-1337-9345-8E05-14BD3E80B2C9}" srcOrd="1" destOrd="0" presId="urn:microsoft.com/office/officeart/2005/8/layout/bProcess3"/>
    <dgm:cxn modelId="{74CD4612-47BC-3F4B-BBC8-23E6F1583E95}" srcId="{866EFD26-ABFD-A94C-8CEB-E7498C291DE1}" destId="{702FF54A-8410-2A49-8AA8-0B85F6C38442}" srcOrd="0" destOrd="0" parTransId="{667DE7FB-58E6-BA42-B1E3-8FF72144D991}" sibTransId="{45B676F0-CCBC-C842-8FB7-BF2265727097}"/>
    <dgm:cxn modelId="{DC027550-D79D-3F4E-A71D-FA2C28990483}" type="presOf" srcId="{414BA723-B765-414F-AD24-BEA75B42C1FA}" destId="{91C079C5-81F2-E149-8F48-9E574030D868}" srcOrd="0" destOrd="0" presId="urn:microsoft.com/office/officeart/2005/8/layout/bProcess3"/>
    <dgm:cxn modelId="{35E7F6EC-3B1F-E544-9A4C-E25A567A4FCD}" type="presOf" srcId="{8DC44D73-658D-EC4C-A97D-049678E8B970}" destId="{FD66CFF1-4C61-784D-BB0F-850E6F5BCE4A}" srcOrd="0" destOrd="0" presId="urn:microsoft.com/office/officeart/2005/8/layout/bProcess3"/>
    <dgm:cxn modelId="{92D45866-C79A-1046-AA30-8F6BD09D4174}" type="presOf" srcId="{9471105F-23C8-D048-BBAC-E38476D3CBAD}" destId="{FAE1DC22-4833-B34A-AFF5-5906860572E6}" srcOrd="0" destOrd="0" presId="urn:microsoft.com/office/officeart/2005/8/layout/bProcess3"/>
    <dgm:cxn modelId="{5ED2F34F-679D-1C49-A052-CDBD05CA4AA0}" srcId="{866EFD26-ABFD-A94C-8CEB-E7498C291DE1}" destId="{BD136D5A-9E25-C448-A577-A8D5620B90BB}" srcOrd="5" destOrd="0" parTransId="{0C3C86A7-E6DD-9C4F-A433-1BE6E9926038}" sibTransId="{8DC44D73-658D-EC4C-A97D-049678E8B970}"/>
    <dgm:cxn modelId="{FD2A16A0-3530-404A-9FC7-D33389AB701F}" type="presOf" srcId="{77B1EBC2-A02E-9241-9CE3-9571E51F4FA9}" destId="{ADF15CDC-CDFC-5841-88CA-00F9EA5EDE5B}" srcOrd="0" destOrd="0" presId="urn:microsoft.com/office/officeart/2005/8/layout/bProcess3"/>
    <dgm:cxn modelId="{0EC6C186-4262-4A44-A402-9EF82DDB20B1}" type="presOf" srcId="{1238B12A-48C5-F741-B946-5AC9FE26CC3E}" destId="{7CF07077-86C4-0A4D-A060-C81FBAFD3DA0}" srcOrd="0" destOrd="0" presId="urn:microsoft.com/office/officeart/2005/8/layout/bProcess3"/>
    <dgm:cxn modelId="{4A333B18-F291-2745-AEBC-0878BEB7A145}" type="presOf" srcId="{6573565B-EB7A-B94F-96B1-4D70ED4BB54F}" destId="{F3D3EF3B-0606-AC46-A50E-DC9B27F5AC68}" srcOrd="0" destOrd="0" presId="urn:microsoft.com/office/officeart/2005/8/layout/bProcess3"/>
    <dgm:cxn modelId="{949BBC5C-873F-4C42-9ABC-946EF2C3A08B}" srcId="{866EFD26-ABFD-A94C-8CEB-E7498C291DE1}" destId="{EF4EDF4E-4630-7D49-A30B-9FEDE0E8FC37}" srcOrd="1" destOrd="0" parTransId="{E2C26B44-C582-DA4E-ADAB-955CFE95AAA4}" sibTransId="{1238B12A-48C5-F741-B946-5AC9FE26CC3E}"/>
    <dgm:cxn modelId="{9FBCFC4A-0426-3146-A62D-4B7E62C51141}" type="presOf" srcId="{6F20B655-ADA8-9A43-A0D5-0C22A755E4D0}" destId="{BDD199CE-D908-D547-BE40-CA5F07FE002D}" srcOrd="0" destOrd="0" presId="urn:microsoft.com/office/officeart/2005/8/layout/bProcess3"/>
    <dgm:cxn modelId="{7E57BFB7-79A6-594C-B4F5-E8BB6FE351C4}" type="presOf" srcId="{6BF3CD3C-DB39-F745-A751-BCB06CF95B1A}" destId="{48F0A798-C820-0847-A201-A5755DF20521}" srcOrd="0" destOrd="0" presId="urn:microsoft.com/office/officeart/2005/8/layout/bProcess3"/>
    <dgm:cxn modelId="{326C0984-0F49-6244-8C2D-C953A6D9596D}" type="presOf" srcId="{1238B12A-48C5-F741-B946-5AC9FE26CC3E}" destId="{980F0A25-46FE-FC44-BE2B-BC265657A505}" srcOrd="1" destOrd="0" presId="urn:microsoft.com/office/officeart/2005/8/layout/bProcess3"/>
    <dgm:cxn modelId="{77794E97-ED50-7246-AE9A-1D9E8D16C848}" srcId="{866EFD26-ABFD-A94C-8CEB-E7498C291DE1}" destId="{6573565B-EB7A-B94F-96B1-4D70ED4BB54F}" srcOrd="2" destOrd="0" parTransId="{3658FAC7-9D69-5946-9972-F245F315080F}" sibTransId="{6BF3CD3C-DB39-F745-A751-BCB06CF95B1A}"/>
    <dgm:cxn modelId="{392CDD6E-272C-7148-AD32-A8A3F5BFD7B4}" type="presOf" srcId="{5A04AB0C-90B1-8247-A5EC-675316801506}" destId="{299B4F38-34F7-D342-9435-876FC42FA29E}" srcOrd="0" destOrd="0" presId="urn:microsoft.com/office/officeart/2005/8/layout/bProcess3"/>
    <dgm:cxn modelId="{851A7C74-0513-AF45-9F86-E1DC5B0A57B9}" type="presOf" srcId="{6BF3CD3C-DB39-F745-A751-BCB06CF95B1A}" destId="{C907B7CD-39D9-E043-A76C-BC79DD817D24}" srcOrd="1" destOrd="0" presId="urn:microsoft.com/office/officeart/2005/8/layout/bProcess3"/>
    <dgm:cxn modelId="{8601C920-D4D2-F846-B712-CC7327ED3A8D}" type="presOf" srcId="{5A04AB0C-90B1-8247-A5EC-675316801506}" destId="{219B5F5A-6314-8A46-9DA5-ED2BD525F635}" srcOrd="1" destOrd="0" presId="urn:microsoft.com/office/officeart/2005/8/layout/bProcess3"/>
    <dgm:cxn modelId="{EC707E1D-A834-B846-B6E5-2F2044010658}" type="presOf" srcId="{E78162C8-3A0E-3140-8EE5-A268C6A10CAE}" destId="{7E567E93-FE26-6249-AE8B-33F82F1DB550}" srcOrd="1" destOrd="0" presId="urn:microsoft.com/office/officeart/2005/8/layout/bProcess3"/>
    <dgm:cxn modelId="{8D2034E6-E5D6-4747-999A-CB8BC8C8A81C}" type="presOf" srcId="{45B676F0-CCBC-C842-8FB7-BF2265727097}" destId="{20FFA478-A557-D04B-BAA1-D043F65959F8}" srcOrd="1" destOrd="0" presId="urn:microsoft.com/office/officeart/2005/8/layout/bProcess3"/>
    <dgm:cxn modelId="{9C000A4E-C29A-1344-B09F-B7A89C4F337B}" type="presOf" srcId="{49188117-AFDE-514C-B3D4-3DB86BD1C228}" destId="{BC2088A3-47DF-3C47-9BA4-063C31DC646E}" srcOrd="0" destOrd="0" presId="urn:microsoft.com/office/officeart/2005/8/layout/bProcess3"/>
    <dgm:cxn modelId="{48B8AD57-E59E-B448-8162-EF3FFE544EB9}" type="presOf" srcId="{5F5F4F70-C092-6349-BC2A-1D4DB5722B06}" destId="{DD011957-107D-DA40-A244-C85229998ABB}" srcOrd="0" destOrd="0" presId="urn:microsoft.com/office/officeart/2005/8/layout/bProcess3"/>
    <dgm:cxn modelId="{17894512-8B89-D24B-9F1B-7AEA9163E764}" srcId="{866EFD26-ABFD-A94C-8CEB-E7498C291DE1}" destId="{77B1EBC2-A02E-9241-9CE3-9571E51F4FA9}" srcOrd="4" destOrd="0" parTransId="{10945445-B0E2-6E44-B087-BE8C8675D04A}" sibTransId="{3A020688-425B-9740-BF30-3F2B6F89FEE7}"/>
    <dgm:cxn modelId="{B9FA5A2A-E1D9-1F4B-863A-196F53293D79}" type="presOf" srcId="{45B676F0-CCBC-C842-8FB7-BF2265727097}" destId="{3770BD78-7604-D640-9774-D6B68714142A}" srcOrd="0" destOrd="0" presId="urn:microsoft.com/office/officeart/2005/8/layout/bProcess3"/>
    <dgm:cxn modelId="{3659D9C9-21F4-554A-9767-AC75EFEB0C10}" srcId="{866EFD26-ABFD-A94C-8CEB-E7498C291DE1}" destId="{16D7D259-5E0F-F640-B331-DA619BB9F2EF}" srcOrd="3" destOrd="0" parTransId="{3693C8DE-DCE8-F047-A1FB-6C0263A32699}" sibTransId="{91476932-6FE8-7C48-B794-CBE2EE1F32C0}"/>
    <dgm:cxn modelId="{263E2971-E388-894C-B170-876FEF7717E8}" srcId="{866EFD26-ABFD-A94C-8CEB-E7498C291DE1}" destId="{9471105F-23C8-D048-BBAC-E38476D3CBAD}" srcOrd="6" destOrd="0" parTransId="{3988EE4A-09EF-594C-A937-20525F9F0065}" sibTransId="{5A04AB0C-90B1-8247-A5EC-675316801506}"/>
    <dgm:cxn modelId="{DC5EEB8E-0245-514F-B1FF-62BB0B96C8DC}" type="presOf" srcId="{BD136D5A-9E25-C448-A577-A8D5620B90BB}" destId="{6CB90002-61F7-8C49-9B27-FA406882BEEF}" srcOrd="0" destOrd="0" presId="urn:microsoft.com/office/officeart/2005/8/layout/bProcess3"/>
    <dgm:cxn modelId="{10241248-8D84-374A-A386-FC059A35CADC}" type="presOf" srcId="{EF4EDF4E-4630-7D49-A30B-9FEDE0E8FC37}" destId="{2C4CC4B6-102F-BA4A-B5B7-D9E425B40A87}" srcOrd="0" destOrd="0" presId="urn:microsoft.com/office/officeart/2005/8/layout/bProcess3"/>
    <dgm:cxn modelId="{E46562AF-1420-304F-BBC5-CA75230E1D63}" type="presOf" srcId="{16D7D259-5E0F-F640-B331-DA619BB9F2EF}" destId="{3EBFA2CF-0842-FB46-8B07-D285F9B4916C}" srcOrd="0" destOrd="0" presId="urn:microsoft.com/office/officeart/2005/8/layout/bProcess3"/>
    <dgm:cxn modelId="{6409DD1E-4B49-4244-B5DD-C9623807E51E}" type="presOf" srcId="{49188117-AFDE-514C-B3D4-3DB86BD1C228}" destId="{1C7E439B-E946-7C46-8911-087A56E18776}" srcOrd="1" destOrd="0" presId="urn:microsoft.com/office/officeart/2005/8/layout/bProcess3"/>
    <dgm:cxn modelId="{F33CDA1F-D521-554E-986A-961CB6BEEAAD}" type="presOf" srcId="{E78162C8-3A0E-3140-8EE5-A268C6A10CAE}" destId="{721E6AD9-513F-0141-A9AF-D1C2FF358D2B}" srcOrd="0" destOrd="0" presId="urn:microsoft.com/office/officeart/2005/8/layout/bProcess3"/>
    <dgm:cxn modelId="{C7CB8F5D-C50E-BB48-BDDF-8A362B6C38D3}" type="presOf" srcId="{3A020688-425B-9740-BF30-3F2B6F89FEE7}" destId="{3238D56F-0D00-CF4F-8494-721C9CD581D1}" srcOrd="0" destOrd="0" presId="urn:microsoft.com/office/officeart/2005/8/layout/bProcess3"/>
    <dgm:cxn modelId="{340D8C56-C471-6D44-BB1E-4199F2DE479B}" srcId="{866EFD26-ABFD-A94C-8CEB-E7498C291DE1}" destId="{414BA723-B765-414F-AD24-BEA75B42C1FA}" srcOrd="9" destOrd="0" parTransId="{AEDB2B21-3403-0A47-AE6E-54F469FAC1DE}" sibTransId="{BF8321D3-58AF-5941-A843-E2D36932F2FF}"/>
    <dgm:cxn modelId="{411C8D80-5D65-9C41-B709-41B3D8FF4DD4}" srcId="{866EFD26-ABFD-A94C-8CEB-E7498C291DE1}" destId="{6F20B655-ADA8-9A43-A0D5-0C22A755E4D0}" srcOrd="7" destOrd="0" parTransId="{448D30D3-0AF2-E64E-9269-438BD9F75313}" sibTransId="{49188117-AFDE-514C-B3D4-3DB86BD1C228}"/>
    <dgm:cxn modelId="{7051320D-7430-A447-ABD4-319404649D81}" type="presParOf" srcId="{F4FA8537-9B5F-0545-A3B7-6F2E3E1E9054}" destId="{6D37D3C6-A56E-9E48-8E10-6283BE6953EE}" srcOrd="0" destOrd="0" presId="urn:microsoft.com/office/officeart/2005/8/layout/bProcess3"/>
    <dgm:cxn modelId="{A094FA6C-9F8E-FA4F-AE02-5046CF78E65B}" type="presParOf" srcId="{F4FA8537-9B5F-0545-A3B7-6F2E3E1E9054}" destId="{3770BD78-7604-D640-9774-D6B68714142A}" srcOrd="1" destOrd="0" presId="urn:microsoft.com/office/officeart/2005/8/layout/bProcess3"/>
    <dgm:cxn modelId="{026AAF5D-6EA7-C041-BBAB-3D482ABE98B1}" type="presParOf" srcId="{3770BD78-7604-D640-9774-D6B68714142A}" destId="{20FFA478-A557-D04B-BAA1-D043F65959F8}" srcOrd="0" destOrd="0" presId="urn:microsoft.com/office/officeart/2005/8/layout/bProcess3"/>
    <dgm:cxn modelId="{018C0032-4F4C-8E4E-8CEC-5034AEFF9462}" type="presParOf" srcId="{F4FA8537-9B5F-0545-A3B7-6F2E3E1E9054}" destId="{2C4CC4B6-102F-BA4A-B5B7-D9E425B40A87}" srcOrd="2" destOrd="0" presId="urn:microsoft.com/office/officeart/2005/8/layout/bProcess3"/>
    <dgm:cxn modelId="{7A028A6F-C3FC-D14B-BA2B-A0B15724CB12}" type="presParOf" srcId="{F4FA8537-9B5F-0545-A3B7-6F2E3E1E9054}" destId="{7CF07077-86C4-0A4D-A060-C81FBAFD3DA0}" srcOrd="3" destOrd="0" presId="urn:microsoft.com/office/officeart/2005/8/layout/bProcess3"/>
    <dgm:cxn modelId="{83C64285-91AC-FF48-BE44-57707B7DC8F3}" type="presParOf" srcId="{7CF07077-86C4-0A4D-A060-C81FBAFD3DA0}" destId="{980F0A25-46FE-FC44-BE2B-BC265657A505}" srcOrd="0" destOrd="0" presId="urn:microsoft.com/office/officeart/2005/8/layout/bProcess3"/>
    <dgm:cxn modelId="{5E22C126-B5B8-D14D-A1FD-23A6C2E1C54A}" type="presParOf" srcId="{F4FA8537-9B5F-0545-A3B7-6F2E3E1E9054}" destId="{F3D3EF3B-0606-AC46-A50E-DC9B27F5AC68}" srcOrd="4" destOrd="0" presId="urn:microsoft.com/office/officeart/2005/8/layout/bProcess3"/>
    <dgm:cxn modelId="{78B82497-47CF-5445-A7A7-6D231A80A13D}" type="presParOf" srcId="{F4FA8537-9B5F-0545-A3B7-6F2E3E1E9054}" destId="{48F0A798-C820-0847-A201-A5755DF20521}" srcOrd="5" destOrd="0" presId="urn:microsoft.com/office/officeart/2005/8/layout/bProcess3"/>
    <dgm:cxn modelId="{1A3CFE72-B391-A245-972A-CBDDD86E4241}" type="presParOf" srcId="{48F0A798-C820-0847-A201-A5755DF20521}" destId="{C907B7CD-39D9-E043-A76C-BC79DD817D24}" srcOrd="0" destOrd="0" presId="urn:microsoft.com/office/officeart/2005/8/layout/bProcess3"/>
    <dgm:cxn modelId="{7074CBB5-6A44-D944-8F1B-6E116C0C6EAC}" type="presParOf" srcId="{F4FA8537-9B5F-0545-A3B7-6F2E3E1E9054}" destId="{3EBFA2CF-0842-FB46-8B07-D285F9B4916C}" srcOrd="6" destOrd="0" presId="urn:microsoft.com/office/officeart/2005/8/layout/bProcess3"/>
    <dgm:cxn modelId="{948B8B58-72B4-2C49-AC28-0ADC9B2508EF}" type="presParOf" srcId="{F4FA8537-9B5F-0545-A3B7-6F2E3E1E9054}" destId="{7CDE3CD6-E65E-E54E-B078-99AE0EFF5D61}" srcOrd="7" destOrd="0" presId="urn:microsoft.com/office/officeart/2005/8/layout/bProcess3"/>
    <dgm:cxn modelId="{249DF87D-4FC6-D54C-893B-73EB9CEAA842}" type="presParOf" srcId="{7CDE3CD6-E65E-E54E-B078-99AE0EFF5D61}" destId="{42649728-793A-EF4F-A941-2BD7BDB4FD92}" srcOrd="0" destOrd="0" presId="urn:microsoft.com/office/officeart/2005/8/layout/bProcess3"/>
    <dgm:cxn modelId="{07EEE101-71E7-C64E-9076-F5685EA1C14A}" type="presParOf" srcId="{F4FA8537-9B5F-0545-A3B7-6F2E3E1E9054}" destId="{ADF15CDC-CDFC-5841-88CA-00F9EA5EDE5B}" srcOrd="8" destOrd="0" presId="urn:microsoft.com/office/officeart/2005/8/layout/bProcess3"/>
    <dgm:cxn modelId="{604A8F4C-E459-CF4E-AC29-855D69A68BA1}" type="presParOf" srcId="{F4FA8537-9B5F-0545-A3B7-6F2E3E1E9054}" destId="{3238D56F-0D00-CF4F-8494-721C9CD581D1}" srcOrd="9" destOrd="0" presId="urn:microsoft.com/office/officeart/2005/8/layout/bProcess3"/>
    <dgm:cxn modelId="{0E343D2E-F84D-164F-ADA2-5029BBDCB2C1}" type="presParOf" srcId="{3238D56F-0D00-CF4F-8494-721C9CD581D1}" destId="{C3CE50DD-1337-9345-8E05-14BD3E80B2C9}" srcOrd="0" destOrd="0" presId="urn:microsoft.com/office/officeart/2005/8/layout/bProcess3"/>
    <dgm:cxn modelId="{246C91AB-E8D9-554D-AE38-F9A62D1E049E}" type="presParOf" srcId="{F4FA8537-9B5F-0545-A3B7-6F2E3E1E9054}" destId="{6CB90002-61F7-8C49-9B27-FA406882BEEF}" srcOrd="10" destOrd="0" presId="urn:microsoft.com/office/officeart/2005/8/layout/bProcess3"/>
    <dgm:cxn modelId="{777442AB-614F-3441-9E2A-FC48BF38504C}" type="presParOf" srcId="{F4FA8537-9B5F-0545-A3B7-6F2E3E1E9054}" destId="{FD66CFF1-4C61-784D-BB0F-850E6F5BCE4A}" srcOrd="11" destOrd="0" presId="urn:microsoft.com/office/officeart/2005/8/layout/bProcess3"/>
    <dgm:cxn modelId="{7E6E1B2D-5705-5E40-B843-8CE5F91224AB}" type="presParOf" srcId="{FD66CFF1-4C61-784D-BB0F-850E6F5BCE4A}" destId="{77C3637E-BE86-5B40-AF46-8E9AC640CF38}" srcOrd="0" destOrd="0" presId="urn:microsoft.com/office/officeart/2005/8/layout/bProcess3"/>
    <dgm:cxn modelId="{5DF58ECD-23C1-B34F-AD9B-4C15E2807FF0}" type="presParOf" srcId="{F4FA8537-9B5F-0545-A3B7-6F2E3E1E9054}" destId="{FAE1DC22-4833-B34A-AFF5-5906860572E6}" srcOrd="12" destOrd="0" presId="urn:microsoft.com/office/officeart/2005/8/layout/bProcess3"/>
    <dgm:cxn modelId="{11CB0BCA-C0CF-2149-A683-E8888BBB8B66}" type="presParOf" srcId="{F4FA8537-9B5F-0545-A3B7-6F2E3E1E9054}" destId="{299B4F38-34F7-D342-9435-876FC42FA29E}" srcOrd="13" destOrd="0" presId="urn:microsoft.com/office/officeart/2005/8/layout/bProcess3"/>
    <dgm:cxn modelId="{3BEA124E-8BB3-4A45-86CB-D3ED63FDBFB5}" type="presParOf" srcId="{299B4F38-34F7-D342-9435-876FC42FA29E}" destId="{219B5F5A-6314-8A46-9DA5-ED2BD525F635}" srcOrd="0" destOrd="0" presId="urn:microsoft.com/office/officeart/2005/8/layout/bProcess3"/>
    <dgm:cxn modelId="{B31A423D-E2D5-B44F-A266-FA368F66AA1B}" type="presParOf" srcId="{F4FA8537-9B5F-0545-A3B7-6F2E3E1E9054}" destId="{BDD199CE-D908-D547-BE40-CA5F07FE002D}" srcOrd="14" destOrd="0" presId="urn:microsoft.com/office/officeart/2005/8/layout/bProcess3"/>
    <dgm:cxn modelId="{3E5A76EE-44B4-C74D-9DBF-9427036CAFA9}" type="presParOf" srcId="{F4FA8537-9B5F-0545-A3B7-6F2E3E1E9054}" destId="{BC2088A3-47DF-3C47-9BA4-063C31DC646E}" srcOrd="15" destOrd="0" presId="urn:microsoft.com/office/officeart/2005/8/layout/bProcess3"/>
    <dgm:cxn modelId="{D4B1A819-5955-A944-B2D4-515D3409020D}" type="presParOf" srcId="{BC2088A3-47DF-3C47-9BA4-063C31DC646E}" destId="{1C7E439B-E946-7C46-8911-087A56E18776}" srcOrd="0" destOrd="0" presId="urn:microsoft.com/office/officeart/2005/8/layout/bProcess3"/>
    <dgm:cxn modelId="{188B82ED-7D4F-D345-84F0-990ECC0A2418}" type="presParOf" srcId="{F4FA8537-9B5F-0545-A3B7-6F2E3E1E9054}" destId="{DD011957-107D-DA40-A244-C85229998ABB}" srcOrd="16" destOrd="0" presId="urn:microsoft.com/office/officeart/2005/8/layout/bProcess3"/>
    <dgm:cxn modelId="{2B01AF28-1B29-E34F-BCA6-D36FD33DCEE4}" type="presParOf" srcId="{F4FA8537-9B5F-0545-A3B7-6F2E3E1E9054}" destId="{721E6AD9-513F-0141-A9AF-D1C2FF358D2B}" srcOrd="17" destOrd="0" presId="urn:microsoft.com/office/officeart/2005/8/layout/bProcess3"/>
    <dgm:cxn modelId="{5EC31BFD-32DD-6E49-997B-530D41F3FB82}" type="presParOf" srcId="{721E6AD9-513F-0141-A9AF-D1C2FF358D2B}" destId="{7E567E93-FE26-6249-AE8B-33F82F1DB550}" srcOrd="0" destOrd="0" presId="urn:microsoft.com/office/officeart/2005/8/layout/bProcess3"/>
    <dgm:cxn modelId="{7FB44BFA-B2B4-2844-8BC3-5C8FC54EAB99}" type="presParOf" srcId="{F4FA8537-9B5F-0545-A3B7-6F2E3E1E9054}" destId="{91C079C5-81F2-E149-8F48-9E574030D868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D25E4-1E05-EA43-B629-9598C72D420E}">
      <dsp:nvSpPr>
        <dsp:cNvPr id="0" name=""/>
        <dsp:cNvSpPr/>
      </dsp:nvSpPr>
      <dsp:spPr>
        <a:xfrm>
          <a:off x="-4467950" y="-685294"/>
          <a:ext cx="5323464" cy="5323464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AB42B2-E157-634A-A125-A4D9AB9C876F}">
      <dsp:nvSpPr>
        <dsp:cNvPr id="0" name=""/>
        <dsp:cNvSpPr/>
      </dsp:nvSpPr>
      <dsp:spPr>
        <a:xfrm>
          <a:off x="277294" y="179697"/>
          <a:ext cx="7251834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Vender más y más rápido</a:t>
          </a:r>
          <a:endParaRPr lang="es-ES_tradnl" sz="1800" kern="1200" dirty="0"/>
        </a:p>
      </dsp:txBody>
      <dsp:txXfrm>
        <a:off x="277294" y="179697"/>
        <a:ext cx="7251834" cy="359237"/>
      </dsp:txXfrm>
    </dsp:sp>
    <dsp:sp modelId="{864F9828-2CE2-D24F-8ABF-CD8E642FACDC}">
      <dsp:nvSpPr>
        <dsp:cNvPr id="0" name=""/>
        <dsp:cNvSpPr/>
      </dsp:nvSpPr>
      <dsp:spPr>
        <a:xfrm>
          <a:off x="52770" y="134793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9B015-0D1F-7F4B-9ABE-0A170DACDD50}">
      <dsp:nvSpPr>
        <dsp:cNvPr id="0" name=""/>
        <dsp:cNvSpPr/>
      </dsp:nvSpPr>
      <dsp:spPr>
        <a:xfrm>
          <a:off x="602615" y="718869"/>
          <a:ext cx="6926513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39467"/>
                <a:satOff val="-1672"/>
                <a:lumOff val="5542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39467"/>
                <a:satOff val="-1672"/>
                <a:lumOff val="5542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39467"/>
                <a:satOff val="-1672"/>
                <a:lumOff val="5542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Minimizar los errores de datos </a:t>
          </a:r>
          <a:endParaRPr lang="es-ES_tradnl" sz="1800" kern="1200" dirty="0"/>
        </a:p>
      </dsp:txBody>
      <dsp:txXfrm>
        <a:off x="602615" y="718869"/>
        <a:ext cx="6926513" cy="359237"/>
      </dsp:txXfrm>
    </dsp:sp>
    <dsp:sp modelId="{2F5B4CEA-1079-0A4E-9537-965202BB5EC9}">
      <dsp:nvSpPr>
        <dsp:cNvPr id="0" name=""/>
        <dsp:cNvSpPr/>
      </dsp:nvSpPr>
      <dsp:spPr>
        <a:xfrm>
          <a:off x="378092" y="673965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39467"/>
              <a:satOff val="-1672"/>
              <a:lumOff val="554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F047F3-D2EE-F543-B2E9-E1478986C774}">
      <dsp:nvSpPr>
        <dsp:cNvPr id="0" name=""/>
        <dsp:cNvSpPr/>
      </dsp:nvSpPr>
      <dsp:spPr>
        <a:xfrm>
          <a:off x="780890" y="1257646"/>
          <a:ext cx="6748238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78934"/>
                <a:satOff val="-3344"/>
                <a:lumOff val="11085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78934"/>
                <a:satOff val="-3344"/>
                <a:lumOff val="11085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78934"/>
                <a:satOff val="-3344"/>
                <a:lumOff val="11085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Reducir los costos de inicio de la actividad </a:t>
          </a:r>
          <a:endParaRPr lang="es-ES_tradnl" sz="1800" kern="1200" dirty="0"/>
        </a:p>
      </dsp:txBody>
      <dsp:txXfrm>
        <a:off x="780890" y="1257646"/>
        <a:ext cx="6748238" cy="359237"/>
      </dsp:txXfrm>
    </dsp:sp>
    <dsp:sp modelId="{475F1917-A66E-5A4D-9E52-F1BCFBAF3D73}">
      <dsp:nvSpPr>
        <dsp:cNvPr id="0" name=""/>
        <dsp:cNvSpPr/>
      </dsp:nvSpPr>
      <dsp:spPr>
        <a:xfrm>
          <a:off x="556367" y="1212742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78934"/>
              <a:satOff val="-3344"/>
              <a:lumOff val="110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37CD68-B645-184F-A386-237AE2A5CB7F}">
      <dsp:nvSpPr>
        <dsp:cNvPr id="0" name=""/>
        <dsp:cNvSpPr/>
      </dsp:nvSpPr>
      <dsp:spPr>
        <a:xfrm>
          <a:off x="837811" y="1796818"/>
          <a:ext cx="6691317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18401"/>
                <a:satOff val="-5016"/>
                <a:lumOff val="16627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118401"/>
                <a:satOff val="-5016"/>
                <a:lumOff val="16627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118401"/>
                <a:satOff val="-5016"/>
                <a:lumOff val="16627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Llevar control de los bienes </a:t>
          </a:r>
          <a:endParaRPr lang="es-ES_tradnl" sz="1800" kern="1200" dirty="0"/>
        </a:p>
      </dsp:txBody>
      <dsp:txXfrm>
        <a:off x="837811" y="1796818"/>
        <a:ext cx="6691317" cy="359237"/>
      </dsp:txXfrm>
    </dsp:sp>
    <dsp:sp modelId="{B307BDA4-1F50-9A4E-8A4C-43BC3BCB1285}">
      <dsp:nvSpPr>
        <dsp:cNvPr id="0" name=""/>
        <dsp:cNvSpPr/>
      </dsp:nvSpPr>
      <dsp:spPr>
        <a:xfrm>
          <a:off x="613288" y="1751914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18401"/>
              <a:satOff val="-5016"/>
              <a:lumOff val="1662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648B86-614C-A342-B4A5-52FC08E26A4C}">
      <dsp:nvSpPr>
        <dsp:cNvPr id="0" name=""/>
        <dsp:cNvSpPr/>
      </dsp:nvSpPr>
      <dsp:spPr>
        <a:xfrm>
          <a:off x="780890" y="2335991"/>
          <a:ext cx="6748238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57869"/>
                <a:satOff val="-6687"/>
                <a:lumOff val="22169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157869"/>
                <a:satOff val="-6687"/>
                <a:lumOff val="22169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157869"/>
                <a:satOff val="-6687"/>
                <a:lumOff val="22169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Recibir los pagos antes </a:t>
          </a:r>
          <a:endParaRPr lang="es-ES_tradnl" sz="1800" kern="1200" dirty="0"/>
        </a:p>
      </dsp:txBody>
      <dsp:txXfrm>
        <a:off x="780890" y="2335991"/>
        <a:ext cx="6748238" cy="359237"/>
      </dsp:txXfrm>
    </dsp:sp>
    <dsp:sp modelId="{749CD30E-FAC3-5447-B559-D249B47DC236}">
      <dsp:nvSpPr>
        <dsp:cNvPr id="0" name=""/>
        <dsp:cNvSpPr/>
      </dsp:nvSpPr>
      <dsp:spPr>
        <a:xfrm>
          <a:off x="556367" y="2291086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57869"/>
              <a:satOff val="-6687"/>
              <a:lumOff val="2216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C2A1C-E244-5241-AB65-145FB58BAD5A}">
      <dsp:nvSpPr>
        <dsp:cNvPr id="0" name=""/>
        <dsp:cNvSpPr/>
      </dsp:nvSpPr>
      <dsp:spPr>
        <a:xfrm>
          <a:off x="602615" y="2874767"/>
          <a:ext cx="6926513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97336"/>
                <a:satOff val="-8359"/>
                <a:lumOff val="27712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197336"/>
                <a:satOff val="-8359"/>
                <a:lumOff val="27712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197336"/>
                <a:satOff val="-8359"/>
                <a:lumOff val="27712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Mejorar la eficiencia de los mantenimientos</a:t>
          </a:r>
          <a:endParaRPr lang="es-ES_tradnl" sz="1800" kern="1200" dirty="0"/>
        </a:p>
      </dsp:txBody>
      <dsp:txXfrm>
        <a:off x="602615" y="2874767"/>
        <a:ext cx="6926513" cy="359237"/>
      </dsp:txXfrm>
    </dsp:sp>
    <dsp:sp modelId="{9D4BA984-CFCC-6243-9920-4039F5626B5F}">
      <dsp:nvSpPr>
        <dsp:cNvPr id="0" name=""/>
        <dsp:cNvSpPr/>
      </dsp:nvSpPr>
      <dsp:spPr>
        <a:xfrm>
          <a:off x="378092" y="2829863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97336"/>
              <a:satOff val="-8359"/>
              <a:lumOff val="2771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CDEEBE-6691-B449-BDCC-C30B8567E606}">
      <dsp:nvSpPr>
        <dsp:cNvPr id="0" name=""/>
        <dsp:cNvSpPr/>
      </dsp:nvSpPr>
      <dsp:spPr>
        <a:xfrm>
          <a:off x="277294" y="3413940"/>
          <a:ext cx="7251834" cy="35923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36803"/>
                <a:satOff val="-10031"/>
                <a:lumOff val="33254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236803"/>
                <a:satOff val="-10031"/>
                <a:lumOff val="33254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236803"/>
                <a:satOff val="-10031"/>
                <a:lumOff val="3325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145" tIns="45720" rIns="45720" bIns="4572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kern="1200" dirty="0" smtClean="0"/>
            <a:t>Minimizar los costos administrativos  </a:t>
          </a:r>
          <a:endParaRPr lang="es-ES_tradnl" sz="1800" kern="1200" dirty="0"/>
        </a:p>
      </dsp:txBody>
      <dsp:txXfrm>
        <a:off x="277294" y="3413940"/>
        <a:ext cx="7251834" cy="359237"/>
      </dsp:txXfrm>
    </dsp:sp>
    <dsp:sp modelId="{51FD70AD-DFE0-4241-8A7A-92EADB1B9848}">
      <dsp:nvSpPr>
        <dsp:cNvPr id="0" name=""/>
        <dsp:cNvSpPr/>
      </dsp:nvSpPr>
      <dsp:spPr>
        <a:xfrm>
          <a:off x="52770" y="3369035"/>
          <a:ext cx="449046" cy="44904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36803"/>
              <a:satOff val="-10031"/>
              <a:lumOff val="3325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FC72B9-2E99-9247-8376-FF22C77E52CC}">
      <dsp:nvSpPr>
        <dsp:cNvPr id="0" name=""/>
        <dsp:cNvSpPr/>
      </dsp:nvSpPr>
      <dsp:spPr>
        <a:xfrm>
          <a:off x="-4468610" y="-685294"/>
          <a:ext cx="5323464" cy="5323464"/>
        </a:xfrm>
        <a:prstGeom prst="blockArc">
          <a:avLst>
            <a:gd name="adj1" fmla="val 18900000"/>
            <a:gd name="adj2" fmla="val 2700000"/>
            <a:gd name="adj3" fmla="val 406"/>
          </a:avLst>
        </a:prstGeom>
        <a:noFill/>
        <a:ln w="3175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C3BE2-C62D-C143-B9F0-38DE2E688CFF}">
      <dsp:nvSpPr>
        <dsp:cNvPr id="0" name=""/>
        <dsp:cNvSpPr/>
      </dsp:nvSpPr>
      <dsp:spPr>
        <a:xfrm>
          <a:off x="374269" y="246975"/>
          <a:ext cx="7154198" cy="4942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32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Rapidez</a:t>
          </a:r>
          <a:endParaRPr lang="es-ES_tradnl" sz="2500" kern="1200" dirty="0"/>
        </a:p>
      </dsp:txBody>
      <dsp:txXfrm>
        <a:off x="374269" y="246975"/>
        <a:ext cx="7154198" cy="494267"/>
      </dsp:txXfrm>
    </dsp:sp>
    <dsp:sp modelId="{2B48DAB8-730C-734B-97C7-3FDC5AD9CF02}">
      <dsp:nvSpPr>
        <dsp:cNvPr id="0" name=""/>
        <dsp:cNvSpPr/>
      </dsp:nvSpPr>
      <dsp:spPr>
        <a:xfrm>
          <a:off x="65352" y="185192"/>
          <a:ext cx="617834" cy="61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02CD42-5954-7444-98D2-7BFD480AFF99}">
      <dsp:nvSpPr>
        <dsp:cNvPr id="0" name=""/>
        <dsp:cNvSpPr/>
      </dsp:nvSpPr>
      <dsp:spPr>
        <a:xfrm>
          <a:off x="728447" y="988139"/>
          <a:ext cx="6800021" cy="4942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9201"/>
                <a:satOff val="-2508"/>
                <a:lumOff val="8313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59201"/>
                <a:satOff val="-2508"/>
                <a:lumOff val="8313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59201"/>
                <a:satOff val="-2508"/>
                <a:lumOff val="8313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32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Precio justo</a:t>
          </a:r>
          <a:endParaRPr lang="es-ES_tradnl" sz="2500" kern="1200" dirty="0"/>
        </a:p>
      </dsp:txBody>
      <dsp:txXfrm>
        <a:off x="728447" y="988139"/>
        <a:ext cx="6800021" cy="494267"/>
      </dsp:txXfrm>
    </dsp:sp>
    <dsp:sp modelId="{BF260FF8-46BF-E444-ABFA-0C5CD2A7CCB4}">
      <dsp:nvSpPr>
        <dsp:cNvPr id="0" name=""/>
        <dsp:cNvSpPr/>
      </dsp:nvSpPr>
      <dsp:spPr>
        <a:xfrm>
          <a:off x="419530" y="926356"/>
          <a:ext cx="617834" cy="61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59201"/>
              <a:satOff val="-2508"/>
              <a:lumOff val="8313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E427CD6-2972-D842-87B9-09E13DBB4383}">
      <dsp:nvSpPr>
        <dsp:cNvPr id="0" name=""/>
        <dsp:cNvSpPr/>
      </dsp:nvSpPr>
      <dsp:spPr>
        <a:xfrm>
          <a:off x="837151" y="1729303"/>
          <a:ext cx="6691317" cy="4942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18401"/>
                <a:satOff val="-5016"/>
                <a:lumOff val="16627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118401"/>
                <a:satOff val="-5016"/>
                <a:lumOff val="16627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118401"/>
                <a:satOff val="-5016"/>
                <a:lumOff val="16627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32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Transparencia</a:t>
          </a:r>
          <a:endParaRPr lang="es-ES_tradnl" sz="2500" kern="1200" dirty="0"/>
        </a:p>
      </dsp:txBody>
      <dsp:txXfrm>
        <a:off x="837151" y="1729303"/>
        <a:ext cx="6691317" cy="494267"/>
      </dsp:txXfrm>
    </dsp:sp>
    <dsp:sp modelId="{F4CE8D62-4A41-3848-8EAC-755662DFCDF3}">
      <dsp:nvSpPr>
        <dsp:cNvPr id="0" name=""/>
        <dsp:cNvSpPr/>
      </dsp:nvSpPr>
      <dsp:spPr>
        <a:xfrm>
          <a:off x="528234" y="1667520"/>
          <a:ext cx="617834" cy="61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18401"/>
              <a:satOff val="-5016"/>
              <a:lumOff val="16627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15BA0-6482-AE48-8FD9-E4FF77D8A192}">
      <dsp:nvSpPr>
        <dsp:cNvPr id="0" name=""/>
        <dsp:cNvSpPr/>
      </dsp:nvSpPr>
      <dsp:spPr>
        <a:xfrm>
          <a:off x="728447" y="2470467"/>
          <a:ext cx="6800021" cy="4942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77602"/>
                <a:satOff val="-7523"/>
                <a:lumOff val="24940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177602"/>
                <a:satOff val="-7523"/>
                <a:lumOff val="24940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177602"/>
                <a:satOff val="-7523"/>
                <a:lumOff val="24940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32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Trazabilidad</a:t>
          </a:r>
          <a:endParaRPr lang="es-ES_tradnl" sz="2500" kern="1200" dirty="0"/>
        </a:p>
      </dsp:txBody>
      <dsp:txXfrm>
        <a:off x="728447" y="2470467"/>
        <a:ext cx="6800021" cy="494267"/>
      </dsp:txXfrm>
    </dsp:sp>
    <dsp:sp modelId="{CB25CCB2-A0BC-8D46-8CBC-7E36B92577B5}">
      <dsp:nvSpPr>
        <dsp:cNvPr id="0" name=""/>
        <dsp:cNvSpPr/>
      </dsp:nvSpPr>
      <dsp:spPr>
        <a:xfrm>
          <a:off x="419530" y="2408684"/>
          <a:ext cx="617834" cy="61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177602"/>
              <a:satOff val="-7523"/>
              <a:lumOff val="24940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0B222C0-CB9C-F541-9321-06E9938D20CD}">
      <dsp:nvSpPr>
        <dsp:cNvPr id="0" name=""/>
        <dsp:cNvSpPr/>
      </dsp:nvSpPr>
      <dsp:spPr>
        <a:xfrm>
          <a:off x="374269" y="3211631"/>
          <a:ext cx="7154198" cy="494267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236803"/>
                <a:satOff val="-10031"/>
                <a:lumOff val="33254"/>
                <a:alphaOff val="0"/>
                <a:shade val="30000"/>
                <a:satMod val="100000"/>
              </a:schemeClr>
            </a:gs>
            <a:gs pos="80000">
              <a:schemeClr val="accent1">
                <a:shade val="80000"/>
                <a:hueOff val="-236803"/>
                <a:satOff val="-10031"/>
                <a:lumOff val="33254"/>
                <a:alphaOff val="0"/>
                <a:shade val="90000"/>
                <a:satMod val="100000"/>
              </a:schemeClr>
            </a:gs>
            <a:gs pos="100000">
              <a:schemeClr val="accent1">
                <a:shade val="80000"/>
                <a:hueOff val="-236803"/>
                <a:satOff val="-10031"/>
                <a:lumOff val="33254"/>
                <a:alphaOff val="0"/>
                <a:tint val="90000"/>
                <a:shade val="100000"/>
                <a:satMod val="150000"/>
              </a:schemeClr>
            </a:gs>
          </a:gsLst>
          <a:lin ang="16200000" scaled="0"/>
        </a:gradFill>
        <a:ln>
          <a:noFill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2325" tIns="63500" rIns="63500" bIns="6350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500" kern="1200" dirty="0" smtClean="0"/>
            <a:t>Control de externalidades </a:t>
          </a:r>
          <a:endParaRPr lang="es-ES_tradnl" sz="2500" kern="1200" dirty="0"/>
        </a:p>
      </dsp:txBody>
      <dsp:txXfrm>
        <a:off x="374269" y="3211631"/>
        <a:ext cx="7154198" cy="494267"/>
      </dsp:txXfrm>
    </dsp:sp>
    <dsp:sp modelId="{2E03A8A8-5B5B-7348-B120-D0BB9C8F9D7A}">
      <dsp:nvSpPr>
        <dsp:cNvPr id="0" name=""/>
        <dsp:cNvSpPr/>
      </dsp:nvSpPr>
      <dsp:spPr>
        <a:xfrm>
          <a:off x="65352" y="3149848"/>
          <a:ext cx="617834" cy="6178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-236803"/>
              <a:satOff val="-10031"/>
              <a:lumOff val="33254"/>
              <a:alphaOff val="0"/>
            </a:schemeClr>
          </a:solidFill>
          <a:prstDash val="solid"/>
        </a:ln>
        <a:effectLst>
          <a:outerShdw blurRad="228600" dist="38100" dir="5400000" sx="104000" sy="104000" algn="ctr" rotWithShape="0">
            <a:srgbClr val="000000">
              <a:alpha val="8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DDB24-5C81-6640-97EB-8264FE838AA7}" type="datetimeFigureOut">
              <a:rPr lang="en-US" smtClean="0"/>
              <a:t>9/17/2013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4C0E2B-C05D-504C-BFBD-24F1DE8FA4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31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encuesta fue contestada por ocho países: Guatemala, El Salvador, Nicaragua, Ecuador, México, Argentina, Panamá y República Dominicana.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C0E2B-C05D-504C-BFBD-24F1DE8FA4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07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Alto </a:t>
            </a:r>
            <a:r>
              <a:rPr lang="en-US" dirty="0" err="1" smtClean="0"/>
              <a:t>volumen</a:t>
            </a:r>
            <a:r>
              <a:rPr lang="en-US" dirty="0" smtClean="0"/>
              <a:t>,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precio</a:t>
            </a:r>
            <a:r>
              <a:rPr lang="en-US" dirty="0" smtClean="0"/>
              <a:t>,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vendedores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acceso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tecnología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artesanal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C0E2B-C05D-504C-BFBD-24F1DE8FA4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2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Alto </a:t>
            </a:r>
            <a:r>
              <a:rPr lang="en-US" dirty="0" err="1" smtClean="0"/>
              <a:t>volumen</a:t>
            </a:r>
            <a:r>
              <a:rPr lang="en-US" dirty="0" smtClean="0"/>
              <a:t>, </a:t>
            </a:r>
            <a:r>
              <a:rPr lang="en-US" dirty="0" err="1" smtClean="0"/>
              <a:t>bajo</a:t>
            </a:r>
            <a:r>
              <a:rPr lang="en-US" dirty="0" smtClean="0"/>
              <a:t> </a:t>
            </a:r>
            <a:r>
              <a:rPr lang="en-US" dirty="0" err="1" smtClean="0"/>
              <a:t>precio</a:t>
            </a:r>
            <a:r>
              <a:rPr lang="en-US" dirty="0" smtClean="0"/>
              <a:t>, </a:t>
            </a:r>
            <a:r>
              <a:rPr lang="en-US" dirty="0" err="1" smtClean="0"/>
              <a:t>muchos</a:t>
            </a:r>
            <a:r>
              <a:rPr lang="en-US" dirty="0" smtClean="0"/>
              <a:t> </a:t>
            </a:r>
            <a:r>
              <a:rPr lang="en-US" dirty="0" err="1" smtClean="0"/>
              <a:t>vendedores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pero</a:t>
            </a:r>
            <a:r>
              <a:rPr lang="en-US" baseline="0" dirty="0" smtClean="0"/>
              <a:t> sin </a:t>
            </a:r>
            <a:r>
              <a:rPr lang="en-US" baseline="0" dirty="0" err="1" smtClean="0"/>
              <a:t>acceso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tecnología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pesca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artesanal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C0E2B-C05D-504C-BFBD-24F1DE8FA4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9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800"/>
            </a:lvl6pPr>
            <a:lvl7pPr marL="2173288" indent="-344488">
              <a:defRPr sz="1800"/>
            </a:lvl7pPr>
            <a:lvl8pPr marL="2173288" indent="-344488">
              <a:defRPr sz="1800"/>
            </a:lvl8pPr>
            <a:lvl9pPr marL="2173288" indent="-344488"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sz="1600"/>
            </a:lvl6pPr>
            <a:lvl7pPr marL="2173288" indent="-344488">
              <a:defRPr sz="1600"/>
            </a:lvl7pPr>
            <a:lvl8pPr marL="2173288" indent="-344488">
              <a:defRPr sz="1600"/>
            </a:lvl8pPr>
            <a:lvl9pPr marL="2173288" indent="-344488"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2173288" indent="-344488">
              <a:defRPr lang="en-US" sz="1800" b="1" kern="1200" dirty="0" smtClean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173288" indent="-344488">
              <a:defRPr sz="1800" b="1" kern="1200" dirty="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DAD9C83E-A991-F240-AC57-80AD6D3A34F0}" type="datetimeFigureOut">
              <a:rPr lang="en-US" smtClean="0"/>
              <a:t>9/17/2013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0345C216-E233-544A-9230-887EA590DFAC}" type="slidenum">
              <a:rPr lang="es-ES_tradnl" smtClean="0"/>
              <a:t>‹#›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1732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6pPr>
      <a:lvl7pPr marL="2516188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7pPr>
      <a:lvl8pPr marL="2860675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 smtClean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8pPr>
      <a:lvl9pPr marL="3205163" indent="-344488" algn="l" defTabSz="914400" rtl="0" eaLnBrk="1" latinLnBrk="0" hangingPunct="1">
        <a:spcBef>
          <a:spcPct val="20000"/>
        </a:spcBef>
        <a:buFontTx/>
        <a:buBlip>
          <a:blip r:embed="rId15"/>
        </a:buBlip>
        <a:defRPr lang="en-US" sz="1800" b="1" kern="1200" dirty="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m@rtinez.cl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Uso de Fichas electrónicas de productos y servicios en las compras </a:t>
            </a:r>
            <a:r>
              <a:rPr lang="es-ES_tradnl" dirty="0" smtClean="0"/>
              <a:t>públicas.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Rolando Martínez, Consultor</a:t>
            </a:r>
          </a:p>
          <a:p>
            <a:r>
              <a:rPr lang="es-ES_tradnl" dirty="0" smtClean="0"/>
              <a:t>FLACSO Chile - Programa BPR BID</a:t>
            </a:r>
          </a:p>
          <a:p>
            <a:r>
              <a:rPr lang="es-ES_tradnl" dirty="0" smtClean="0"/>
              <a:t>2013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1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Cómo clasificar</a:t>
            </a:r>
            <a:endParaRPr lang="es-ES_tradnl" dirty="0"/>
          </a:p>
        </p:txBody>
      </p:sp>
      <p:sp>
        <p:nvSpPr>
          <p:cNvPr id="4" name="TextBox 3"/>
          <p:cNvSpPr txBox="1"/>
          <p:nvPr/>
        </p:nvSpPr>
        <p:spPr>
          <a:xfrm>
            <a:off x="670899" y="1417638"/>
            <a:ext cx="8015901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S_tradnl" sz="2800" dirty="0" smtClean="0"/>
              <a:t>UNSPSC es una forma de clasificar bienes y servicios. Es un estándar abierto y financiado por sus usuarios.</a:t>
            </a:r>
            <a:endParaRPr lang="es-ES_tradnl" sz="2800" dirty="0"/>
          </a:p>
          <a:p>
            <a:pPr marL="457200" indent="-457200" algn="just">
              <a:buFont typeface="Arial"/>
              <a:buChar char="•"/>
            </a:pPr>
            <a:r>
              <a:rPr lang="es-ES_tradnl" sz="2800" dirty="0" smtClean="0"/>
              <a:t>Sigue la lógica de una fábrica, pasando de materias primas a productos finales.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2800" dirty="0" smtClean="0"/>
              <a:t>Es una clasificación taxonómica, no detallada.</a:t>
            </a:r>
          </a:p>
          <a:p>
            <a:pPr marL="457200" indent="-457200" algn="just">
              <a:buFont typeface="Arial"/>
              <a:buChar char="•"/>
            </a:pPr>
            <a:r>
              <a:rPr lang="es-ES_tradnl" sz="2800" dirty="0" smtClean="0"/>
              <a:t>La mayoría de los países encuestados lo usan, y es un paso necesario para la compatibilidad.</a:t>
            </a:r>
            <a:endParaRPr lang="es-ES_tradnl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1180181"/>
              </p:ext>
            </p:extLst>
          </p:nvPr>
        </p:nvGraphicFramePr>
        <p:xfrm>
          <a:off x="323466" y="4669965"/>
          <a:ext cx="8495114" cy="146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7067" y="6134071"/>
            <a:ext cx="3109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400" dirty="0" smtClean="0"/>
              <a:t>http://</a:t>
            </a:r>
            <a:r>
              <a:rPr lang="es-ES_tradnl" sz="2400" dirty="0" err="1" smtClean="0"/>
              <a:t>www.unspsc.org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21203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Uso de fichas: encuesta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ES_tradnl" dirty="0" smtClean="0"/>
              <a:t>El 100% usa la taxonomía de UNSPSC.</a:t>
            </a:r>
          </a:p>
          <a:p>
            <a:pPr algn="just"/>
            <a:r>
              <a:rPr lang="es-ES_tradnl" dirty="0" smtClean="0"/>
              <a:t>La mayoría (75%) de los países encuestados tiene un estándar de ficha.</a:t>
            </a:r>
          </a:p>
          <a:p>
            <a:pPr algn="just"/>
            <a:r>
              <a:rPr lang="es-ES_tradnl" dirty="0" smtClean="0"/>
              <a:t>Pero ese estándar de ficha pocas veces (&lt; 30%) es estricto en su contenido, formato y valores.</a:t>
            </a:r>
          </a:p>
          <a:p>
            <a:pPr algn="just"/>
            <a:r>
              <a:rPr lang="es-ES_tradnl" dirty="0" smtClean="0"/>
              <a:t>El 25% tiene campos para especificar condiciones de entrega (plazos, garantías) o certificaciones (sustentable)</a:t>
            </a:r>
          </a:p>
          <a:p>
            <a:pPr algn="just"/>
            <a:r>
              <a:rPr lang="es-ES_tradnl" dirty="0" smtClean="0"/>
              <a:t>25% pueden interactuar automáticamente con sector privado y 37% con el sector público.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91596" y="6255389"/>
            <a:ext cx="3754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mtClean="0"/>
              <a:t>Respuestas: 8 países de un total de 32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8086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hacen los ERP?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64063"/>
              </p:ext>
            </p:extLst>
          </p:nvPr>
        </p:nvGraphicFramePr>
        <p:xfrm>
          <a:off x="94071" y="1316924"/>
          <a:ext cx="9049929" cy="5314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0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¿Cómo usan los </a:t>
            </a:r>
            <a:r>
              <a:rPr lang="es-ES_tradnl" dirty="0" err="1" smtClean="0"/>
              <a:t>retailers</a:t>
            </a:r>
            <a:r>
              <a:rPr lang="es-ES_tradnl" dirty="0" smtClean="0"/>
              <a:t> los catálogos?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_tradnl" dirty="0" smtClean="0"/>
              <a:t>Un núcleo pequeño fijo de información (t</a:t>
            </a:r>
            <a:r>
              <a:rPr lang="en-US" dirty="0" err="1" smtClean="0"/>
              <a:t>i</a:t>
            </a:r>
            <a:r>
              <a:rPr lang="es-ES_tradnl" dirty="0" err="1" smtClean="0"/>
              <a:t>picamente</a:t>
            </a:r>
            <a:r>
              <a:rPr lang="es-ES_tradnl" dirty="0" smtClean="0"/>
              <a:t> un SKU, nombre) seguido de información </a:t>
            </a:r>
            <a:r>
              <a:rPr lang="es-ES_tradnl" dirty="0" err="1" smtClean="0"/>
              <a:t>pa</a:t>
            </a:r>
            <a:r>
              <a:rPr lang="en-US" dirty="0" err="1" smtClean="0"/>
              <a:t>ra</a:t>
            </a:r>
            <a:r>
              <a:rPr lang="es-ES_tradnl" dirty="0" smtClean="0"/>
              <a:t> clientes.</a:t>
            </a:r>
          </a:p>
          <a:p>
            <a:pPr lvl="1" algn="just"/>
            <a:r>
              <a:rPr lang="es-ES_tradnl" dirty="0" smtClean="0"/>
              <a:t>La información de los artículos es variable según el tipo de artículo de que se trate.</a:t>
            </a:r>
          </a:p>
          <a:p>
            <a:pPr lvl="1" algn="just"/>
            <a:r>
              <a:rPr lang="es-ES_tradnl" dirty="0" smtClean="0"/>
              <a:t>Sus unidades de medida son comunes</a:t>
            </a:r>
          </a:p>
          <a:p>
            <a:pPr lvl="1" algn="just"/>
            <a:r>
              <a:rPr lang="es-ES_tradnl" dirty="0" smtClean="0"/>
              <a:t>Los campos tienen valores fijos desde un conjunto limitado de palabras.</a:t>
            </a:r>
          </a:p>
          <a:p>
            <a:pPr algn="just"/>
            <a:r>
              <a:rPr lang="es-ES_tradnl" dirty="0" smtClean="0"/>
              <a:t>Siguen buenas prácticas para el desarrollo de las fichas electrónicas.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73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xperiencia</a:t>
            </a:r>
            <a:r>
              <a:rPr lang="en-US" dirty="0" smtClean="0"/>
              <a:t> </a:t>
            </a:r>
            <a:r>
              <a:rPr lang="en-US" dirty="0" err="1" smtClean="0"/>
              <a:t>internacional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37496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84490" y="1882775"/>
            <a:ext cx="168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www.peppol.eu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2754" y="6070109"/>
            <a:ext cx="8537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Fundamental: Examine el </a:t>
            </a:r>
            <a:r>
              <a:rPr lang="en-US" sz="2800" dirty="0" err="1" smtClean="0"/>
              <a:t>avance</a:t>
            </a:r>
            <a:r>
              <a:rPr lang="en-US" sz="2800" dirty="0" smtClean="0"/>
              <a:t> de </a:t>
            </a:r>
            <a:r>
              <a:rPr lang="en-US" sz="2800" dirty="0" err="1" smtClean="0"/>
              <a:t>sus</a:t>
            </a:r>
            <a:r>
              <a:rPr lang="en-US" sz="2800" dirty="0" smtClean="0"/>
              <a:t> </a:t>
            </a:r>
            <a:r>
              <a:rPr lang="en-US" sz="2800" dirty="0" err="1" smtClean="0"/>
              <a:t>países</a:t>
            </a:r>
            <a:r>
              <a:rPr lang="en-US" sz="2800" dirty="0" smtClean="0"/>
              <a:t> </a:t>
            </a:r>
            <a:r>
              <a:rPr lang="en-US" sz="2800" dirty="0" err="1" smtClean="0"/>
              <a:t>cercanos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274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Mejores</a:t>
            </a:r>
            <a:r>
              <a:rPr lang="en-US" dirty="0" smtClean="0"/>
              <a:t> </a:t>
            </a:r>
            <a:r>
              <a:rPr lang="en-US" dirty="0" err="1" smtClean="0"/>
              <a:t>prácticas</a:t>
            </a:r>
            <a:r>
              <a:rPr lang="en-US" dirty="0" smtClean="0"/>
              <a:t> de </a:t>
            </a:r>
            <a:r>
              <a:rPr lang="en-US" dirty="0" err="1" smtClean="0"/>
              <a:t>fichas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81575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269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Cuando</a:t>
            </a:r>
            <a:r>
              <a:rPr lang="en-US" dirty="0" smtClean="0"/>
              <a:t> </a:t>
            </a:r>
            <a:r>
              <a:rPr lang="en-US" dirty="0" err="1" smtClean="0"/>
              <a:t>crear</a:t>
            </a:r>
            <a:r>
              <a:rPr lang="en-US" dirty="0" smtClean="0"/>
              <a:t> </a:t>
            </a:r>
            <a:r>
              <a:rPr lang="en-US" dirty="0" err="1" smtClean="0"/>
              <a:t>catálogos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199588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6376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Qué</a:t>
            </a:r>
            <a:r>
              <a:rPr lang="en-US" dirty="0" smtClean="0"/>
              <a:t> </a:t>
            </a:r>
            <a:r>
              <a:rPr lang="en-US" dirty="0" err="1" smtClean="0"/>
              <a:t>incluir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fichas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366389"/>
              </p:ext>
            </p:extLst>
          </p:nvPr>
        </p:nvGraphicFramePr>
        <p:xfrm>
          <a:off x="0" y="1273975"/>
          <a:ext cx="9144000" cy="558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09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Compartir</a:t>
            </a:r>
            <a:r>
              <a:rPr lang="en-US" dirty="0" smtClean="0"/>
              <a:t> lo </a:t>
            </a:r>
            <a:r>
              <a:rPr lang="en-US" dirty="0" err="1" smtClean="0"/>
              <a:t>aprendido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Publicar los estándares de ficha bajo un licenciamiento libre (CC, GPL, otros) en la web</a:t>
            </a:r>
          </a:p>
          <a:p>
            <a:pPr lvl="1"/>
            <a:r>
              <a:rPr lang="es-ES_tradnl" dirty="0" smtClean="0"/>
              <a:t>Mientras más se usen, más mercado</a:t>
            </a:r>
          </a:p>
          <a:p>
            <a:r>
              <a:rPr lang="es-ES_tradnl" dirty="0" smtClean="0"/>
              <a:t>Compartir catálogos con otros países</a:t>
            </a:r>
          </a:p>
          <a:p>
            <a:pPr lvl="1"/>
            <a:r>
              <a:rPr lang="es-ES_tradnl" dirty="0" smtClean="0"/>
              <a:t>Es un proceso en dos vías: </a:t>
            </a:r>
            <a:r>
              <a:rPr lang="es-ES_tradnl" dirty="0" err="1" smtClean="0"/>
              <a:t>win</a:t>
            </a:r>
            <a:r>
              <a:rPr lang="es-ES_tradnl" dirty="0" smtClean="0"/>
              <a:t> - </a:t>
            </a:r>
            <a:r>
              <a:rPr lang="es-ES_tradnl" dirty="0" err="1" smtClean="0"/>
              <a:t>win</a:t>
            </a:r>
            <a:endParaRPr lang="es-ES_tradnl" dirty="0" smtClean="0"/>
          </a:p>
          <a:p>
            <a:pPr lvl="1"/>
            <a:r>
              <a:rPr lang="es-ES_tradnl" dirty="0" smtClean="0"/>
              <a:t>Facilita las alianzas para compras consolidadas.</a:t>
            </a:r>
          </a:p>
          <a:p>
            <a:pPr lvl="1"/>
            <a:r>
              <a:rPr lang="es-ES_tradnl" dirty="0" smtClean="0"/>
              <a:t>Facilita la participación cruzada de empresas.</a:t>
            </a:r>
          </a:p>
        </p:txBody>
      </p:sp>
    </p:spTree>
    <p:extLst>
      <p:ext uri="{BB962C8B-B14F-4D97-AF65-F5344CB8AC3E}">
        <p14:creationId xmlns:p14="http://schemas.microsoft.com/office/powerpoint/2010/main" val="103928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Mapa</a:t>
            </a:r>
            <a:r>
              <a:rPr lang="en-US" dirty="0" smtClean="0"/>
              <a:t> de </a:t>
            </a:r>
            <a:r>
              <a:rPr lang="en-US" dirty="0" err="1" smtClean="0"/>
              <a:t>Ruta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7787313"/>
              </p:ext>
            </p:extLst>
          </p:nvPr>
        </p:nvGraphicFramePr>
        <p:xfrm>
          <a:off x="139826" y="1421408"/>
          <a:ext cx="8902218" cy="52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97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s-ES_tradnl" dirty="0"/>
              <a:t>¿De qué manera los distintos Sistemas de compras públicas (SPP) clasifican los productos y servicios ofrecidos?</a:t>
            </a:r>
          </a:p>
          <a:p>
            <a:pPr lvl="0" algn="just"/>
            <a:r>
              <a:rPr lang="es-ES_tradnl" dirty="0"/>
              <a:t>¿Cómo contribuye dicha definición a mejorar la automatización, simplificación y acceso al </a:t>
            </a:r>
            <a:r>
              <a:rPr lang="es-ES_tradnl" dirty="0" smtClean="0"/>
              <a:t>proceso de compra?</a:t>
            </a:r>
            <a:endParaRPr lang="es-ES_tradnl" dirty="0"/>
          </a:p>
          <a:p>
            <a:pPr lvl="0" algn="just"/>
            <a:r>
              <a:rPr lang="es-ES_tradnl" dirty="0"/>
              <a:t>¿Es posible identificar mejores prácticas en la definición de fichas electrónicas que puedan generalizarse para los países de la RICG?</a:t>
            </a:r>
          </a:p>
          <a:p>
            <a:pPr algn="just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1054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Muchas</a:t>
            </a:r>
            <a:r>
              <a:rPr lang="en-US" dirty="0" smtClean="0"/>
              <a:t> gracias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dirty="0" smtClean="0">
                <a:hlinkClick r:id="rId2"/>
              </a:rPr>
              <a:t>m@rtinez.cl</a:t>
            </a:r>
            <a:endParaRPr lang="en-US" sz="4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50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Definición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_tradnl" dirty="0" smtClean="0"/>
              <a:t>La ficha electrónica se define como </a:t>
            </a:r>
            <a:r>
              <a:rPr lang="es-ES_tradnl" i="1" dirty="0" smtClean="0"/>
              <a:t>un conjunto </a:t>
            </a:r>
            <a:r>
              <a:rPr lang="es-ES_tradnl" i="1" dirty="0"/>
              <a:t>estandarizado de información que sirve para describir e identificar un producto o servicio que puede ser transado en el marco de un proceso de </a:t>
            </a:r>
            <a:r>
              <a:rPr lang="es-ES_tradnl" i="1" dirty="0" smtClean="0"/>
              <a:t>compra.</a:t>
            </a:r>
            <a:r>
              <a:rPr lang="es-ES_tradnl" dirty="0" smtClean="0"/>
              <a:t>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764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Por qué vender con fichas electrónicas</a:t>
            </a:r>
            <a:endParaRPr lang="es-ES_tradnl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9394334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0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Por qué comprar con fichas electrónicas</a:t>
            </a:r>
            <a:endParaRPr lang="es-ES_tradnl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761565"/>
              </p:ext>
            </p:extLst>
          </p:nvPr>
        </p:nvGraphicFramePr>
        <p:xfrm>
          <a:off x="779463" y="1882775"/>
          <a:ext cx="7581900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167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debe contener?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 smtClean="0"/>
              <a:t>Información suficiente para que el proceso al cual sirve, se pueda completar con eficiencia.</a:t>
            </a:r>
          </a:p>
          <a:p>
            <a:pPr algn="just"/>
            <a:r>
              <a:rPr lang="es-ES_tradnl" dirty="0" smtClean="0"/>
              <a:t>Objetivos:</a:t>
            </a:r>
          </a:p>
          <a:p>
            <a:pPr lvl="1" algn="just"/>
            <a:r>
              <a:rPr lang="es-ES_tradnl" dirty="0" smtClean="0"/>
              <a:t>Calidad: La información permite tomar una decisión de compra</a:t>
            </a:r>
          </a:p>
          <a:p>
            <a:pPr lvl="1" algn="just"/>
            <a:r>
              <a:rPr lang="es-ES_tradnl" dirty="0" smtClean="0"/>
              <a:t>Estandarización y automatización: Facilitar </a:t>
            </a:r>
            <a:r>
              <a:rPr lang="es-ES_tradnl" dirty="0"/>
              <a:t>la integración de los sistemas de compra </a:t>
            </a:r>
            <a:r>
              <a:rPr lang="es-ES_tradnl" dirty="0" smtClean="0"/>
              <a:t>para favorecer </a:t>
            </a:r>
            <a:r>
              <a:rPr lang="es-ES_tradnl" dirty="0"/>
              <a:t>la participación de proveedores en los distintos mercados electrónicos de la región</a:t>
            </a:r>
            <a:r>
              <a:rPr lang="es-ES_tradnl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26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 la CI es así?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Contiene información clave para el proceso de verificación de identidad por personas.</a:t>
            </a:r>
          </a:p>
        </p:txBody>
      </p:sp>
      <p:pic>
        <p:nvPicPr>
          <p:cNvPr id="4" name="Content Placeholder 5" descr="cedula-an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" b="5740"/>
          <a:stretch>
            <a:fillRect/>
          </a:stretch>
        </p:blipFill>
        <p:spPr>
          <a:xfrm>
            <a:off x="2383206" y="2679703"/>
            <a:ext cx="4510090" cy="248037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421558" y="3180691"/>
            <a:ext cx="1176864" cy="3728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695804" y="3365357"/>
            <a:ext cx="2645954" cy="549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26358" y="5101825"/>
            <a:ext cx="1176864" cy="4206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034637" y="4963275"/>
            <a:ext cx="1036117" cy="688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5910" y="2996025"/>
            <a:ext cx="12219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Foto</a:t>
            </a:r>
          </a:p>
          <a:p>
            <a:r>
              <a:rPr lang="es-ES_tradnl" dirty="0" smtClean="0"/>
              <a:t>(Identidad)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623155" y="5337852"/>
            <a:ext cx="236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Serial (con verificación)</a:t>
            </a:r>
            <a:endParaRPr lang="es-ES_tradnl" dirty="0"/>
          </a:p>
        </p:txBody>
      </p:sp>
      <p:sp>
        <p:nvSpPr>
          <p:cNvPr id="17" name="TextBox 16"/>
          <p:cNvSpPr txBox="1"/>
          <p:nvPr/>
        </p:nvSpPr>
        <p:spPr>
          <a:xfrm>
            <a:off x="4452031" y="5756831"/>
            <a:ext cx="133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Firma (libre)</a:t>
            </a:r>
            <a:endParaRPr lang="es-ES_tradnl" dirty="0"/>
          </a:p>
        </p:txBody>
      </p:sp>
      <p:sp>
        <p:nvSpPr>
          <p:cNvPr id="18" name="TextBox 17"/>
          <p:cNvSpPr txBox="1"/>
          <p:nvPr/>
        </p:nvSpPr>
        <p:spPr>
          <a:xfrm>
            <a:off x="7341757" y="3180691"/>
            <a:ext cx="1615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Nombre (Libre)</a:t>
            </a:r>
            <a:endParaRPr lang="es-ES_tradnl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848204" y="2816018"/>
            <a:ext cx="2645954" cy="5493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94157" y="2492852"/>
            <a:ext cx="118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Apellido </a:t>
            </a:r>
          </a:p>
          <a:p>
            <a:r>
              <a:rPr lang="es-ES_tradnl" dirty="0" smtClean="0"/>
              <a:t>(normado)</a:t>
            </a:r>
            <a:endParaRPr lang="es-ES_tradnl" dirty="0"/>
          </a:p>
        </p:txBody>
      </p:sp>
      <p:sp>
        <p:nvSpPr>
          <p:cNvPr id="22" name="Rounded Rectangle 21"/>
          <p:cNvSpPr/>
          <p:nvPr/>
        </p:nvSpPr>
        <p:spPr>
          <a:xfrm>
            <a:off x="3985025" y="4019554"/>
            <a:ext cx="1186148" cy="32622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171174" y="4019554"/>
            <a:ext cx="1820097" cy="1698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91271" y="3830228"/>
            <a:ext cx="223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Clasificaciones</a:t>
            </a:r>
          </a:p>
          <a:p>
            <a:r>
              <a:rPr lang="es-ES_tradnl" dirty="0" smtClean="0"/>
              <a:t>(conjunto restringido)</a:t>
            </a:r>
            <a:endParaRPr lang="es-ES_tradnl" dirty="0"/>
          </a:p>
        </p:txBody>
      </p:sp>
      <p:cxnSp>
        <p:nvCxnSpPr>
          <p:cNvPr id="27" name="Straight Arrow Connector 26"/>
          <p:cNvCxnSpPr>
            <a:stCxn id="29" idx="1"/>
          </p:cNvCxnSpPr>
          <p:nvPr/>
        </p:nvCxnSpPr>
        <p:spPr>
          <a:xfrm flipH="1" flipV="1">
            <a:off x="5034637" y="4516609"/>
            <a:ext cx="1956634" cy="4980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991271" y="4691521"/>
            <a:ext cx="2165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Fecha de nacimiento</a:t>
            </a:r>
          </a:p>
          <a:p>
            <a:r>
              <a:rPr lang="es-ES_tradnl" dirty="0" smtClean="0"/>
              <a:t>(formato restringido)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3206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Content Placeholder 3" descr="cedula2-an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" b="5530"/>
          <a:stretch>
            <a:fillRect/>
          </a:stretch>
        </p:blipFill>
        <p:spPr>
          <a:xfrm>
            <a:off x="2144911" y="2909643"/>
            <a:ext cx="4387169" cy="241277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¿Por qué la CI es así?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Pero además es procesable por un algoritmo informático.</a:t>
            </a:r>
          </a:p>
        </p:txBody>
      </p:sp>
      <p:cxnSp>
        <p:nvCxnSpPr>
          <p:cNvPr id="6" name="Straight Arrow Connector 5"/>
          <p:cNvCxnSpPr>
            <a:stCxn id="15" idx="3"/>
          </p:cNvCxnSpPr>
          <p:nvPr/>
        </p:nvCxnSpPr>
        <p:spPr>
          <a:xfrm>
            <a:off x="1819915" y="3180691"/>
            <a:ext cx="778507" cy="372828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726358" y="4189365"/>
            <a:ext cx="1176864" cy="42069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129" y="2996025"/>
            <a:ext cx="1656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Código PDF 413</a:t>
            </a:r>
            <a:endParaRPr lang="es-ES_tradnl" dirty="0"/>
          </a:p>
        </p:txBody>
      </p:sp>
      <p:sp>
        <p:nvSpPr>
          <p:cNvPr id="16" name="TextBox 15"/>
          <p:cNvSpPr txBox="1"/>
          <p:nvPr/>
        </p:nvSpPr>
        <p:spPr>
          <a:xfrm>
            <a:off x="163129" y="4691521"/>
            <a:ext cx="17939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Serial del doc.</a:t>
            </a:r>
          </a:p>
          <a:p>
            <a:r>
              <a:rPr lang="es-ES_tradnl" dirty="0" smtClean="0"/>
              <a:t>(con verificación)</a:t>
            </a:r>
            <a:endParaRPr lang="es-ES_tradnl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5873591" y="2909643"/>
            <a:ext cx="1374027" cy="36105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494157" y="2492852"/>
            <a:ext cx="1216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Huella</a:t>
            </a:r>
          </a:p>
          <a:p>
            <a:r>
              <a:rPr lang="es-ES_tradnl" dirty="0" smtClean="0"/>
              <a:t>(identidad)</a:t>
            </a:r>
            <a:endParaRPr lang="es-ES_tradnl" dirty="0"/>
          </a:p>
        </p:txBody>
      </p:sp>
      <p:sp>
        <p:nvSpPr>
          <p:cNvPr id="22" name="Rounded Rectangle 21"/>
          <p:cNvSpPr/>
          <p:nvPr/>
        </p:nvSpPr>
        <p:spPr>
          <a:xfrm>
            <a:off x="3985024" y="4019554"/>
            <a:ext cx="1316689" cy="326225"/>
          </a:xfrm>
          <a:prstGeom prst="roundRect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5301713" y="4019554"/>
            <a:ext cx="1689560" cy="169811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91271" y="3830228"/>
            <a:ext cx="22365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Clasificaciones</a:t>
            </a:r>
          </a:p>
          <a:p>
            <a:r>
              <a:rPr lang="es-ES_tradnl" dirty="0" smtClean="0"/>
              <a:t>(conjunto restringido)</a:t>
            </a:r>
            <a:endParaRPr lang="es-ES_tradnl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348322" y="4974926"/>
            <a:ext cx="139826" cy="861004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18818" y="5802997"/>
            <a:ext cx="303445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S_tradnl" dirty="0" smtClean="0"/>
              <a:t>Datos leíbles por una maquina</a:t>
            </a:r>
            <a:endParaRPr lang="es-ES_tradnl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3764557" y="3308851"/>
            <a:ext cx="1583765" cy="2527079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63129" y="6373032"/>
            <a:ext cx="8943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 smtClean="0"/>
              <a:t>Tiempo en verificar la identidad: 1 segundo. Error: casi cero.</a:t>
            </a:r>
            <a:endParaRPr lang="es-ES_tradnl" sz="2800" dirty="0"/>
          </a:p>
        </p:txBody>
      </p:sp>
    </p:spTree>
    <p:extLst>
      <p:ext uri="{BB962C8B-B14F-4D97-AF65-F5344CB8AC3E}">
        <p14:creationId xmlns:p14="http://schemas.microsoft.com/office/powerpoint/2010/main" val="210710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Ficha de Calidad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_tradnl" dirty="0"/>
              <a:t>I</a:t>
            </a:r>
            <a:r>
              <a:rPr lang="es-ES_tradnl" dirty="0" smtClean="0"/>
              <a:t>dentificar el producto o servicio</a:t>
            </a:r>
          </a:p>
          <a:p>
            <a:pPr lvl="1" algn="just"/>
            <a:r>
              <a:rPr lang="es-ES_tradnl" dirty="0" smtClean="0"/>
              <a:t>Dentro de una clasificación general (taxonomía)</a:t>
            </a:r>
          </a:p>
          <a:p>
            <a:pPr lvl="1" algn="just"/>
            <a:r>
              <a:rPr lang="es-ES_tradnl" dirty="0" smtClean="0"/>
              <a:t>Dentro de sus características particulares</a:t>
            </a:r>
          </a:p>
          <a:p>
            <a:pPr algn="just"/>
            <a:r>
              <a:rPr lang="es-ES_tradnl" dirty="0"/>
              <a:t>P</a:t>
            </a:r>
            <a:r>
              <a:rPr lang="es-ES_tradnl" dirty="0" smtClean="0"/>
              <a:t>oder compararlo con otros que son sustitutos, para decidir por aquel más conveniente. </a:t>
            </a:r>
          </a:p>
        </p:txBody>
      </p:sp>
    </p:spTree>
    <p:extLst>
      <p:ext uri="{BB962C8B-B14F-4D97-AF65-F5344CB8AC3E}">
        <p14:creationId xmlns:p14="http://schemas.microsoft.com/office/powerpoint/2010/main" val="399838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000000"/>
      </a:dk1>
      <a:lt1>
        <a:srgbClr val="FFFFFF"/>
      </a:lt1>
      <a:dk2>
        <a:srgbClr val="7C9BA5"/>
      </a:dk2>
      <a:lt2>
        <a:srgbClr val="C1D0CA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9732</TotalTime>
  <Words>1003</Words>
  <Application>Microsoft Office PowerPoint</Application>
  <PresentationFormat>On-screen Show (4:3)</PresentationFormat>
  <Paragraphs>157</Paragraphs>
  <Slides>20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Orbit</vt:lpstr>
      <vt:lpstr>Uso de Fichas electrónicas de productos y servicios en las compras públicas.</vt:lpstr>
      <vt:lpstr>Objetivo</vt:lpstr>
      <vt:lpstr>Definición</vt:lpstr>
      <vt:lpstr>Por qué vender con fichas electrónicas</vt:lpstr>
      <vt:lpstr>Por qué comprar con fichas electrónicas</vt:lpstr>
      <vt:lpstr>¿Qué debe contener?</vt:lpstr>
      <vt:lpstr>¿Por qué la CI es así?</vt:lpstr>
      <vt:lpstr>¿Por qué la CI es así?</vt:lpstr>
      <vt:lpstr>Ficha de Calidad</vt:lpstr>
      <vt:lpstr>Cómo clasificar</vt:lpstr>
      <vt:lpstr>Uso de fichas: encuesta</vt:lpstr>
      <vt:lpstr>¿Qué hacen los ERP?</vt:lpstr>
      <vt:lpstr>¿Cómo usan los retailers los catálogos?</vt:lpstr>
      <vt:lpstr>Experiencia internacional</vt:lpstr>
      <vt:lpstr>Mejores prácticas de fichas</vt:lpstr>
      <vt:lpstr>Cuando crear catálogos</vt:lpstr>
      <vt:lpstr>Qué incluir en las fichas</vt:lpstr>
      <vt:lpstr>Compartir lo aprendido</vt:lpstr>
      <vt:lpstr>Mapa de Ruta</vt:lpstr>
      <vt:lpstr>Muchas gracias</vt:lpstr>
    </vt:vector>
  </TitlesOfParts>
  <Company>IT4U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Compras Públicas</dc:title>
  <dc:creator>Rolando Martínez</dc:creator>
  <cp:lastModifiedBy>Helena</cp:lastModifiedBy>
  <cp:revision>46</cp:revision>
  <dcterms:created xsi:type="dcterms:W3CDTF">2013-06-18T13:35:31Z</dcterms:created>
  <dcterms:modified xsi:type="dcterms:W3CDTF">2013-09-18T00:29:03Z</dcterms:modified>
</cp:coreProperties>
</file>